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4"/>
  </p:notesMasterIdLst>
  <p:sldIdLst>
    <p:sldId id="256" r:id="rId5"/>
    <p:sldId id="257" r:id="rId6"/>
    <p:sldId id="258" r:id="rId7"/>
    <p:sldId id="259" r:id="rId8"/>
    <p:sldId id="260" r:id="rId9"/>
    <p:sldId id="261" r:id="rId10"/>
    <p:sldId id="262" r:id="rId11"/>
    <p:sldId id="263" r:id="rId12"/>
    <p:sldId id="264" r:id="rId13"/>
  </p:sldIdLst>
  <p:sldSz cx="18288000" cy="10287000"/>
  <p:notesSz cx="6858000" cy="9144000"/>
  <p:embeddedFontLst>
    <p:embeddedFont>
      <p:font typeface="Arimo" panose="020B0604020202020204" charset="0"/>
      <p:regular r:id="rId15"/>
    </p:embeddedFont>
    <p:embeddedFont>
      <p:font typeface="League Spartan" panose="020B0604020202020204" charset="0"/>
      <p:regular r:id="rId16"/>
      <p:bold r:id="rId17"/>
    </p:embeddedFont>
    <p:embeddedFont>
      <p:font typeface="Open Sans" panose="020B0606030504020204" pitchFamily="34" charset="0"/>
      <p:regular r:id="rId18"/>
      <p:bold r:id="rId19"/>
      <p:italic r:id="rId20"/>
      <p:boldItalic r:id="rId21"/>
    </p:embeddedFont>
    <p:embeddedFont>
      <p:font typeface="Open Sans Bold" panose="020B0806030504020204" pitchFamily="34" charset="0"/>
      <p:regular r:id="rId22"/>
      <p:bold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4A433-9FCD-45F2-A483-954CF337B59E}" type="datetimeFigureOut">
              <a:rPr lang="en-US" smtClean="0"/>
              <a:t>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B3C9B-FCD3-4FA7-A594-633FAC14F0C8}" type="slidenum">
              <a:rPr lang="en-US" smtClean="0"/>
              <a:t>‹#›</a:t>
            </a:fld>
            <a:endParaRPr lang="en-US"/>
          </a:p>
        </p:txBody>
      </p:sp>
    </p:spTree>
    <p:extLst>
      <p:ext uri="{BB962C8B-B14F-4D97-AF65-F5344CB8AC3E}">
        <p14:creationId xmlns:p14="http://schemas.microsoft.com/office/powerpoint/2010/main" val="1452006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B3C9B-FCD3-4FA7-A594-633FAC14F0C8}" type="slidenum">
              <a:rPr lang="en-US" smtClean="0"/>
              <a:t>5</a:t>
            </a:fld>
            <a:endParaRPr lang="en-US"/>
          </a:p>
        </p:txBody>
      </p:sp>
    </p:spTree>
    <p:extLst>
      <p:ext uri="{BB962C8B-B14F-4D97-AF65-F5344CB8AC3E}">
        <p14:creationId xmlns:p14="http://schemas.microsoft.com/office/powerpoint/2010/main" val="2652824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5B3C9B-FCD3-4FA7-A594-633FAC14F0C8}" type="slidenum">
              <a:rPr lang="en-US" smtClean="0"/>
              <a:t>9</a:t>
            </a:fld>
            <a:endParaRPr lang="en-US"/>
          </a:p>
        </p:txBody>
      </p:sp>
    </p:spTree>
    <p:extLst>
      <p:ext uri="{BB962C8B-B14F-4D97-AF65-F5344CB8AC3E}">
        <p14:creationId xmlns:p14="http://schemas.microsoft.com/office/powerpoint/2010/main" val="1060479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3865">
                <a:alpha val="100000"/>
              </a:srgbClr>
            </a:gs>
            <a:gs pos="100000">
              <a:srgbClr val="0064B1">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478616" y="4875308"/>
            <a:ext cx="13574416" cy="1322649"/>
          </a:xfrm>
          <a:prstGeom prst="rect">
            <a:avLst/>
          </a:prstGeom>
        </p:spPr>
        <p:txBody>
          <a:bodyPr lIns="0" tIns="0" rIns="0" bIns="0" rtlCol="0" anchor="t">
            <a:spAutoFit/>
          </a:bodyPr>
          <a:lstStyle/>
          <a:p>
            <a:pPr algn="l">
              <a:lnSpc>
                <a:spcPts val="10142"/>
              </a:lnSpc>
            </a:pPr>
            <a:r>
              <a:rPr lang="en-US" sz="9568" spc="956">
                <a:solidFill>
                  <a:srgbClr val="FFFFFF"/>
                </a:solidFill>
                <a:latin typeface="League Spartan"/>
                <a:ea typeface="League Spartan"/>
                <a:cs typeface="League Spartan"/>
                <a:sym typeface="League Spartan"/>
              </a:rPr>
              <a:t>TITLE</a:t>
            </a:r>
          </a:p>
        </p:txBody>
      </p:sp>
      <p:grpSp>
        <p:nvGrpSpPr>
          <p:cNvPr id="3" name="Group 3"/>
          <p:cNvGrpSpPr>
            <a:grpSpLocks noGrp="1" noUngrp="1" noRot="1" noMove="1" noResize="1"/>
          </p:cNvGrpSpPr>
          <p:nvPr/>
        </p:nvGrpSpPr>
        <p:grpSpPr>
          <a:xfrm>
            <a:off x="9477801" y="-5826732"/>
            <a:ext cx="17138387" cy="9721904"/>
            <a:chOff x="0" y="0"/>
            <a:chExt cx="1253748" cy="711200"/>
          </a:xfrm>
        </p:grpSpPr>
        <p:sp>
          <p:nvSpPr>
            <p:cNvPr id="4" name="Freeform 4"/>
            <p:cNvSpPr>
              <a:spLocks noGrp="1" noRot="1" noMove="1" noResize="1" noEditPoints="1" noAdjustHandles="1" noChangeArrowheads="1" noChangeShapeType="1"/>
            </p:cNvSpPr>
            <p:nvPr/>
          </p:nvSpPr>
          <p:spPr>
            <a:xfrm>
              <a:off x="0" y="0"/>
              <a:ext cx="1253748" cy="711200"/>
            </a:xfrm>
            <a:custGeom>
              <a:avLst/>
              <a:gdLst/>
              <a:ahLst/>
              <a:cxnLst/>
              <a:rect l="l" t="t" r="r" b="b"/>
              <a:pathLst>
                <a:path w="1253748" h="711200">
                  <a:moveTo>
                    <a:pt x="626874" y="0"/>
                  </a:moveTo>
                  <a:lnTo>
                    <a:pt x="1253748" y="711200"/>
                  </a:lnTo>
                  <a:lnTo>
                    <a:pt x="0" y="711200"/>
                  </a:lnTo>
                  <a:lnTo>
                    <a:pt x="626874" y="0"/>
                  </a:lnTo>
                  <a:close/>
                </a:path>
              </a:pathLst>
            </a:custGeom>
            <a:solidFill>
              <a:srgbClr val="EF6E0B"/>
            </a:solidFill>
          </p:spPr>
          <p:txBody>
            <a:bodyPr/>
            <a:lstStyle/>
            <a:p>
              <a:endParaRPr lang="en-US"/>
            </a:p>
          </p:txBody>
        </p:sp>
        <p:sp>
          <p:nvSpPr>
            <p:cNvPr id="5" name="TextBox 5"/>
            <p:cNvSpPr txBox="1">
              <a:spLocks noGrp="1" noRot="1" noMove="1" noResize="1" noEditPoints="1" noAdjustHandles="1" noChangeArrowheads="1" noChangeShapeType="1"/>
            </p:cNvSpPr>
            <p:nvPr/>
          </p:nvSpPr>
          <p:spPr>
            <a:xfrm>
              <a:off x="195898" y="292100"/>
              <a:ext cx="861952"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rot="-10800000">
            <a:off x="9477801" y="3857072"/>
            <a:ext cx="15372953" cy="9721904"/>
            <a:chOff x="0" y="0"/>
            <a:chExt cx="1124599" cy="711200"/>
          </a:xfrm>
        </p:grpSpPr>
        <p:sp>
          <p:nvSpPr>
            <p:cNvPr id="7" name="Freeform 7"/>
            <p:cNvSpPr>
              <a:spLocks noGrp="1" noRot="1" noMove="1" noResize="1" noEditPoints="1" noAdjustHandles="1" noChangeArrowheads="1" noChangeShapeType="1"/>
            </p:cNvSpPr>
            <p:nvPr/>
          </p:nvSpPr>
          <p:spPr>
            <a:xfrm>
              <a:off x="0" y="0"/>
              <a:ext cx="1124599" cy="711200"/>
            </a:xfrm>
            <a:custGeom>
              <a:avLst/>
              <a:gdLst/>
              <a:ahLst/>
              <a:cxnLst/>
              <a:rect l="l" t="t" r="r" b="b"/>
              <a:pathLst>
                <a:path w="1124599" h="711200">
                  <a:moveTo>
                    <a:pt x="562300" y="0"/>
                  </a:moveTo>
                  <a:lnTo>
                    <a:pt x="1124599" y="711200"/>
                  </a:lnTo>
                  <a:lnTo>
                    <a:pt x="0" y="711200"/>
                  </a:lnTo>
                  <a:lnTo>
                    <a:pt x="562300" y="0"/>
                  </a:lnTo>
                  <a:close/>
                </a:path>
              </a:pathLst>
            </a:custGeom>
            <a:solidFill>
              <a:srgbClr val="FF8A00"/>
            </a:solidFill>
          </p:spPr>
          <p:txBody>
            <a:bodyPr/>
            <a:lstStyle/>
            <a:p>
              <a:endParaRPr lang="en-US"/>
            </a:p>
          </p:txBody>
        </p:sp>
        <p:sp>
          <p:nvSpPr>
            <p:cNvPr id="8" name="TextBox 8"/>
            <p:cNvSpPr txBox="1">
              <a:spLocks noGrp="1" noRot="1" noMove="1" noResize="1" noEditPoints="1" noAdjustHandles="1" noChangeArrowheads="1" noChangeShapeType="1"/>
            </p:cNvSpPr>
            <p:nvPr/>
          </p:nvSpPr>
          <p:spPr>
            <a:xfrm>
              <a:off x="175719" y="292100"/>
              <a:ext cx="773162"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a:grpSpLocks noGrp="1" noUngrp="1" noRot="1" noMove="1" noResize="1"/>
          </p:cNvGrpSpPr>
          <p:nvPr/>
        </p:nvGrpSpPr>
        <p:grpSpPr>
          <a:xfrm rot="-7683718">
            <a:off x="-4791533" y="8962719"/>
            <a:ext cx="11640465" cy="2648561"/>
            <a:chOff x="0" y="0"/>
            <a:chExt cx="345604" cy="78636"/>
          </a:xfrm>
        </p:grpSpPr>
        <p:sp>
          <p:nvSpPr>
            <p:cNvPr id="10" name="Freeform 10"/>
            <p:cNvSpPr>
              <a:spLocks noGrp="1" noRot="1" noMove="1" noResize="1" noEditPoints="1" noAdjustHandles="1" noChangeArrowheads="1" noChangeShapeType="1"/>
            </p:cNvSpPr>
            <p:nvPr/>
          </p:nvSpPr>
          <p:spPr>
            <a:xfrm>
              <a:off x="0" y="0"/>
              <a:ext cx="345604" cy="78636"/>
            </a:xfrm>
            <a:custGeom>
              <a:avLst/>
              <a:gdLst/>
              <a:ahLst/>
              <a:cxnLst/>
              <a:rect l="l" t="t" r="r" b="b"/>
              <a:pathLst>
                <a:path w="345604" h="78636">
                  <a:moveTo>
                    <a:pt x="0" y="0"/>
                  </a:moveTo>
                  <a:lnTo>
                    <a:pt x="345604" y="0"/>
                  </a:lnTo>
                  <a:lnTo>
                    <a:pt x="345604" y="78636"/>
                  </a:lnTo>
                  <a:lnTo>
                    <a:pt x="0" y="78636"/>
                  </a:lnTo>
                  <a:close/>
                </a:path>
              </a:pathLst>
            </a:custGeom>
            <a:solidFill>
              <a:srgbClr val="FF8A00"/>
            </a:solidFill>
          </p:spPr>
          <p:txBody>
            <a:bodyPr/>
            <a:lstStyle/>
            <a:p>
              <a:endParaRPr lang="en-US"/>
            </a:p>
          </p:txBody>
        </p:sp>
        <p:sp>
          <p:nvSpPr>
            <p:cNvPr id="11" name="TextBox 11"/>
            <p:cNvSpPr txBox="1">
              <a:spLocks noGrp="1" noRot="1" noMove="1" noResize="1" noEditPoints="1" noAdjustHandles="1" noChangeArrowheads="1" noChangeShapeType="1"/>
            </p:cNvSpPr>
            <p:nvPr/>
          </p:nvSpPr>
          <p:spPr>
            <a:xfrm>
              <a:off x="0" y="-38100"/>
              <a:ext cx="345604" cy="116736"/>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11874000" y="-2852841"/>
            <a:ext cx="10580556" cy="13419826"/>
            <a:chOff x="0" y="0"/>
            <a:chExt cx="864101" cy="1095980"/>
          </a:xfrm>
        </p:grpSpPr>
        <p:sp>
          <p:nvSpPr>
            <p:cNvPr id="13" name="Freeform 13"/>
            <p:cNvSpPr/>
            <p:nvPr/>
          </p:nvSpPr>
          <p:spPr>
            <a:xfrm>
              <a:off x="0" y="0"/>
              <a:ext cx="864101" cy="1095980"/>
            </a:xfrm>
            <a:custGeom>
              <a:avLst/>
              <a:gdLst/>
              <a:ahLst/>
              <a:cxnLst/>
              <a:rect l="l" t="t" r="r" b="b"/>
              <a:pathLst>
                <a:path w="864101" h="1095980">
                  <a:moveTo>
                    <a:pt x="432050" y="0"/>
                  </a:moveTo>
                  <a:lnTo>
                    <a:pt x="864101" y="547990"/>
                  </a:lnTo>
                  <a:lnTo>
                    <a:pt x="432050" y="1095980"/>
                  </a:lnTo>
                  <a:lnTo>
                    <a:pt x="0" y="547990"/>
                  </a:lnTo>
                  <a:lnTo>
                    <a:pt x="432050" y="0"/>
                  </a:lnTo>
                  <a:close/>
                </a:path>
              </a:pathLst>
            </a:custGeom>
            <a:blipFill>
              <a:blip r:embed="rId2"/>
              <a:stretch>
                <a:fillRect t="-16800" b="-1759"/>
              </a:stretch>
            </a:blipFill>
            <a:ln cap="sq">
              <a:noFill/>
              <a:prstDash val="solid"/>
              <a:miter/>
            </a:ln>
          </p:spPr>
          <p:txBody>
            <a:bodyPr/>
            <a:lstStyle/>
            <a:p>
              <a:endParaRPr lang="en-US"/>
            </a:p>
          </p:txBody>
        </p:sp>
      </p:grpSp>
      <p:grpSp>
        <p:nvGrpSpPr>
          <p:cNvPr id="14" name="Group 14"/>
          <p:cNvGrpSpPr/>
          <p:nvPr/>
        </p:nvGrpSpPr>
        <p:grpSpPr>
          <a:xfrm rot="-7683718">
            <a:off x="13538148" y="151855"/>
            <a:ext cx="8042141" cy="2648561"/>
            <a:chOff x="0" y="0"/>
            <a:chExt cx="238771" cy="78636"/>
          </a:xfrm>
        </p:grpSpPr>
        <p:sp>
          <p:nvSpPr>
            <p:cNvPr id="15" name="Freeform 15"/>
            <p:cNvSpPr/>
            <p:nvPr/>
          </p:nvSpPr>
          <p:spPr>
            <a:xfrm>
              <a:off x="0" y="0"/>
              <a:ext cx="238771" cy="78636"/>
            </a:xfrm>
            <a:custGeom>
              <a:avLst/>
              <a:gdLst/>
              <a:ahLst/>
              <a:cxnLst/>
              <a:rect l="l" t="t" r="r" b="b"/>
              <a:pathLst>
                <a:path w="238771" h="78636">
                  <a:moveTo>
                    <a:pt x="0" y="0"/>
                  </a:moveTo>
                  <a:lnTo>
                    <a:pt x="238771" y="0"/>
                  </a:lnTo>
                  <a:lnTo>
                    <a:pt x="238771" y="78636"/>
                  </a:lnTo>
                  <a:lnTo>
                    <a:pt x="0" y="78636"/>
                  </a:lnTo>
                  <a:close/>
                </a:path>
              </a:pathLst>
            </a:custGeom>
            <a:solidFill>
              <a:srgbClr val="FF8A00">
                <a:alpha val="25882"/>
              </a:srgbClr>
            </a:solidFill>
          </p:spPr>
          <p:txBody>
            <a:bodyPr/>
            <a:lstStyle/>
            <a:p>
              <a:endParaRPr lang="en-US"/>
            </a:p>
          </p:txBody>
        </p:sp>
        <p:sp>
          <p:nvSpPr>
            <p:cNvPr id="16" name="TextBox 16"/>
            <p:cNvSpPr txBox="1"/>
            <p:nvPr/>
          </p:nvSpPr>
          <p:spPr>
            <a:xfrm>
              <a:off x="0" y="-38100"/>
              <a:ext cx="238771" cy="116736"/>
            </a:xfrm>
            <a:prstGeom prst="rect">
              <a:avLst/>
            </a:prstGeom>
          </p:spPr>
          <p:txBody>
            <a:bodyPr lIns="50800" tIns="50800" rIns="50800" bIns="50800" rtlCol="0" anchor="ctr"/>
            <a:lstStyle/>
            <a:p>
              <a:pPr algn="ctr">
                <a:lnSpc>
                  <a:spcPts val="2659"/>
                </a:lnSpc>
                <a:spcBef>
                  <a:spcPct val="0"/>
                </a:spcBef>
              </a:pPr>
              <a:endParaRPr/>
            </a:p>
          </p:txBody>
        </p:sp>
      </p:grpSp>
      <p:sp>
        <p:nvSpPr>
          <p:cNvPr id="17" name="AutoShape 17"/>
          <p:cNvSpPr/>
          <p:nvPr/>
        </p:nvSpPr>
        <p:spPr>
          <a:xfrm>
            <a:off x="6572431" y="-1865535"/>
            <a:ext cx="10049530" cy="12832348"/>
          </a:xfrm>
          <a:prstGeom prst="line">
            <a:avLst/>
          </a:prstGeom>
          <a:ln w="38100" cap="flat">
            <a:solidFill>
              <a:srgbClr val="FFBA00"/>
            </a:solidFill>
            <a:prstDash val="solid"/>
            <a:headEnd type="none" w="sm" len="sm"/>
            <a:tailEnd type="none" w="sm" len="sm"/>
          </a:ln>
        </p:spPr>
        <p:txBody>
          <a:bodyPr/>
          <a:lstStyle/>
          <a:p>
            <a:endParaRPr lang="en-US"/>
          </a:p>
        </p:txBody>
      </p:sp>
      <p:sp>
        <p:nvSpPr>
          <p:cNvPr id="18" name="Freeform 18"/>
          <p:cNvSpPr/>
          <p:nvPr/>
        </p:nvSpPr>
        <p:spPr>
          <a:xfrm>
            <a:off x="1478616" y="3322559"/>
            <a:ext cx="3294193" cy="1106909"/>
          </a:xfrm>
          <a:custGeom>
            <a:avLst/>
            <a:gdLst/>
            <a:ahLst/>
            <a:cxnLst/>
            <a:rect l="l" t="t" r="r" b="b"/>
            <a:pathLst>
              <a:path w="3294193" h="1106909">
                <a:moveTo>
                  <a:pt x="0" y="0"/>
                </a:moveTo>
                <a:lnTo>
                  <a:pt x="3294193" y="0"/>
                </a:lnTo>
                <a:lnTo>
                  <a:pt x="3294193" y="1106909"/>
                </a:lnTo>
                <a:lnTo>
                  <a:pt x="0" y="1106909"/>
                </a:lnTo>
                <a:lnTo>
                  <a:pt x="0" y="0"/>
                </a:lnTo>
                <a:close/>
              </a:path>
            </a:pathLst>
          </a:custGeom>
          <a:blipFill>
            <a:blip r:embed="rId3"/>
            <a:stretch>
              <a:fillRect/>
            </a:stretch>
          </a:blipFill>
        </p:spPr>
        <p:txBody>
          <a:bodyPr/>
          <a:lstStyle/>
          <a:p>
            <a:endParaRPr lang="en-US"/>
          </a:p>
        </p:txBody>
      </p:sp>
      <p:sp>
        <p:nvSpPr>
          <p:cNvPr id="19" name="TextBox 19"/>
          <p:cNvSpPr txBox="1"/>
          <p:nvPr/>
        </p:nvSpPr>
        <p:spPr>
          <a:xfrm>
            <a:off x="1469091" y="5897112"/>
            <a:ext cx="5720862" cy="556401"/>
          </a:xfrm>
          <a:prstGeom prst="rect">
            <a:avLst/>
          </a:prstGeom>
        </p:spPr>
        <p:txBody>
          <a:bodyPr lIns="0" tIns="0" rIns="0" bIns="0" rtlCol="0" anchor="t">
            <a:spAutoFit/>
          </a:bodyPr>
          <a:lstStyle/>
          <a:p>
            <a:pPr marL="0" lvl="0" indent="0" algn="l">
              <a:lnSpc>
                <a:spcPts val="4516"/>
              </a:lnSpc>
              <a:spcBef>
                <a:spcPct val="0"/>
              </a:spcBef>
            </a:pPr>
            <a:r>
              <a:rPr lang="en-US" sz="3226" b="1">
                <a:solidFill>
                  <a:srgbClr val="FFFFFF"/>
                </a:solidFill>
                <a:latin typeface="Open Sans Bold"/>
                <a:ea typeface="Open Sans Bold"/>
                <a:cs typeface="Open Sans Bold"/>
                <a:sym typeface="Open Sans Bold"/>
              </a:rPr>
              <a:t>Presented by NAME</a:t>
            </a:r>
          </a:p>
        </p:txBody>
      </p:sp>
      <p:sp>
        <p:nvSpPr>
          <p:cNvPr id="20" name="Rectangle 19">
            <a:extLst>
              <a:ext uri="{FF2B5EF4-FFF2-40B4-BE49-F238E27FC236}">
                <a16:creationId xmlns:a16="http://schemas.microsoft.com/office/drawing/2014/main" id="{9D89C68D-E144-B8E0-93A0-E20988E628C1}"/>
              </a:ext>
            </a:extLst>
          </p:cNvPr>
          <p:cNvSpPr>
            <a:spLocks noGrp="1" noRot="1" noMove="1" noResize="1" noEditPoints="1" noAdjustHandles="1" noChangeArrowheads="1" noChangeShapeType="1"/>
          </p:cNvSpPr>
          <p:nvPr/>
        </p:nvSpPr>
        <p:spPr>
          <a:xfrm>
            <a:off x="18543610" y="-5826731"/>
            <a:ext cx="8431190" cy="21493598"/>
          </a:xfrm>
          <a:prstGeom prst="rect">
            <a:avLst/>
          </a:prstGeom>
          <a:solidFill>
            <a:schemeClr val="bg1">
              <a:lumMod val="9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95000"/>
                </a:schemeClr>
              </a:solidFill>
            </a:endParaRPr>
          </a:p>
        </p:txBody>
      </p:sp>
      <p:sp>
        <p:nvSpPr>
          <p:cNvPr id="21" name="Rectangle 20">
            <a:extLst>
              <a:ext uri="{FF2B5EF4-FFF2-40B4-BE49-F238E27FC236}">
                <a16:creationId xmlns:a16="http://schemas.microsoft.com/office/drawing/2014/main" id="{5B794A82-C012-1844-F860-E2CA008E492B}"/>
              </a:ext>
            </a:extLst>
          </p:cNvPr>
          <p:cNvSpPr>
            <a:spLocks noGrp="1" noRot="1" noMove="1" noResize="1" noEditPoints="1" noAdjustHandles="1" noChangeArrowheads="1" noChangeShapeType="1"/>
          </p:cNvSpPr>
          <p:nvPr/>
        </p:nvSpPr>
        <p:spPr>
          <a:xfrm>
            <a:off x="-838200" y="-5826732"/>
            <a:ext cx="21919127" cy="5864926"/>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F77A09A-A3D5-DA7B-EE1C-16385E18B51D}"/>
              </a:ext>
            </a:extLst>
          </p:cNvPr>
          <p:cNvSpPr>
            <a:spLocks noGrp="1" noRot="1" noMove="1" noResize="1" noEditPoints="1" noAdjustHandles="1" noChangeArrowheads="1" noChangeShapeType="1"/>
          </p:cNvSpPr>
          <p:nvPr/>
        </p:nvSpPr>
        <p:spPr>
          <a:xfrm>
            <a:off x="-1981200" y="10286999"/>
            <a:ext cx="20802600" cy="5379867"/>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68CCD8F-C896-E0EC-7869-FC0AA5A7DDF5}"/>
              </a:ext>
            </a:extLst>
          </p:cNvPr>
          <p:cNvSpPr>
            <a:spLocks noGrp="1" noRot="1" noMove="1" noResize="1" noEditPoints="1" noAdjustHandles="1" noChangeArrowheads="1" noChangeShapeType="1"/>
          </p:cNvSpPr>
          <p:nvPr/>
        </p:nvSpPr>
        <p:spPr>
          <a:xfrm>
            <a:off x="-3608048" y="-5826733"/>
            <a:ext cx="3593379" cy="21493599"/>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3865">
                <a:alpha val="100000"/>
              </a:srgbClr>
            </a:gs>
            <a:gs pos="100000">
              <a:srgbClr val="0064B1">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flipH="1">
            <a:off x="8656029" y="0"/>
            <a:ext cx="9936769" cy="10287000"/>
          </a:xfrm>
          <a:custGeom>
            <a:avLst/>
            <a:gdLst/>
            <a:ahLst/>
            <a:cxnLst/>
            <a:rect l="l" t="t" r="r" b="b"/>
            <a:pathLst>
              <a:path w="10543497" h="10920453">
                <a:moveTo>
                  <a:pt x="10543497" y="0"/>
                </a:moveTo>
                <a:lnTo>
                  <a:pt x="0" y="0"/>
                </a:lnTo>
                <a:lnTo>
                  <a:pt x="0" y="10920452"/>
                </a:lnTo>
                <a:lnTo>
                  <a:pt x="10543497" y="10920452"/>
                </a:lnTo>
                <a:lnTo>
                  <a:pt x="10543497" y="0"/>
                </a:lnTo>
                <a:close/>
              </a:path>
            </a:pathLst>
          </a:custGeom>
          <a:blipFill>
            <a:blip r:embed="rId2"/>
            <a:stretch>
              <a:fillRect t="-16841" b="-16841"/>
            </a:stretch>
          </a:blipFill>
        </p:spPr>
        <p:txBody>
          <a:bodyPr/>
          <a:lstStyle/>
          <a:p>
            <a:endParaRPr lang="en-US"/>
          </a:p>
        </p:txBody>
      </p:sp>
      <p:grpSp>
        <p:nvGrpSpPr>
          <p:cNvPr id="3" name="Group 3"/>
          <p:cNvGrpSpPr>
            <a:grpSpLocks noGrp="1" noUngrp="1" noRot="1" noMove="1" noResize="1"/>
          </p:cNvGrpSpPr>
          <p:nvPr/>
        </p:nvGrpSpPr>
        <p:grpSpPr>
          <a:xfrm>
            <a:off x="9144000" y="0"/>
            <a:ext cx="9144000" cy="10287000"/>
            <a:chOff x="0" y="0"/>
            <a:chExt cx="2408296" cy="2709333"/>
          </a:xfrm>
        </p:grpSpPr>
        <p:sp>
          <p:nvSpPr>
            <p:cNvPr id="4" name="Freeform 4"/>
            <p:cNvSpPr>
              <a:spLocks noGrp="1" noRot="1" noMove="1" noResize="1" noEditPoints="1" noAdjustHandles="1" noChangeArrowheads="1" noChangeShapeType="1"/>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FFFFF"/>
            </a:solidFill>
          </p:spPr>
          <p:txBody>
            <a:bodyPr/>
            <a:lstStyle/>
            <a:p>
              <a:endParaRPr lang="en-US"/>
            </a:p>
          </p:txBody>
        </p:sp>
        <p:sp>
          <p:nvSpPr>
            <p:cNvPr id="5" name="TextBox 5"/>
            <p:cNvSpPr txBox="1">
              <a:spLocks noGrp="1" noRot="1" noMove="1" noResize="1" noEditPoints="1" noAdjustHandles="1" noChangeArrowheads="1" noChangeShapeType="1"/>
            </p:cNvSpPr>
            <p:nvPr/>
          </p:nvSpPr>
          <p:spPr>
            <a:xfrm>
              <a:off x="0" y="-47625"/>
              <a:ext cx="2408296" cy="2756958"/>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1028700" y="3949156"/>
            <a:ext cx="8115300" cy="3608426"/>
          </a:xfrm>
          <a:prstGeom prst="rect">
            <a:avLst/>
          </a:prstGeom>
        </p:spPr>
        <p:txBody>
          <a:bodyPr lIns="0" tIns="0" rIns="0" bIns="0" rtlCol="0" anchor="t">
            <a:spAutoFit/>
          </a:bodyPr>
          <a:lstStyle/>
          <a:p>
            <a:pPr marL="824737" lvl="1" indent="-412369" algn="l">
              <a:lnSpc>
                <a:spcPts val="7296"/>
              </a:lnSpc>
              <a:buFont typeface="Arial"/>
              <a:buChar char="•"/>
            </a:pPr>
            <a:r>
              <a:rPr lang="en-US" sz="3819" spc="381">
                <a:solidFill>
                  <a:srgbClr val="FFFFFF"/>
                </a:solidFill>
                <a:latin typeface="Open Sans"/>
                <a:ea typeface="Open Sans"/>
                <a:cs typeface="Open Sans"/>
                <a:sym typeface="Open Sans"/>
              </a:rPr>
              <a:t>Lorem ipsum dolor sit </a:t>
            </a:r>
          </a:p>
          <a:p>
            <a:pPr marL="824737" lvl="1" indent="-412369" algn="l">
              <a:lnSpc>
                <a:spcPts val="7296"/>
              </a:lnSpc>
              <a:buFont typeface="Arial"/>
              <a:buChar char="•"/>
            </a:pPr>
            <a:r>
              <a:rPr lang="en-US" sz="3819" spc="381">
                <a:solidFill>
                  <a:srgbClr val="FFFFFF"/>
                </a:solidFill>
                <a:latin typeface="Open Sans"/>
                <a:ea typeface="Open Sans"/>
                <a:cs typeface="Open Sans"/>
                <a:sym typeface="Open Sans"/>
              </a:rPr>
              <a:t>Lorem ipsum dolor sit </a:t>
            </a:r>
            <a:r>
              <a:rPr lang="en-US" sz="3819" spc="381" err="1">
                <a:solidFill>
                  <a:srgbClr val="FFFFFF"/>
                </a:solidFill>
                <a:latin typeface="Open Sans"/>
                <a:ea typeface="Open Sans"/>
                <a:cs typeface="Open Sans"/>
                <a:sym typeface="Open Sans"/>
              </a:rPr>
              <a:t>amet</a:t>
            </a:r>
            <a:r>
              <a:rPr lang="en-US" sz="3819" spc="381">
                <a:solidFill>
                  <a:srgbClr val="FFFFFF"/>
                </a:solidFill>
                <a:latin typeface="Open Sans"/>
                <a:ea typeface="Open Sans"/>
                <a:cs typeface="Open Sans"/>
                <a:sym typeface="Open Sans"/>
              </a:rPr>
              <a:t>, </a:t>
            </a:r>
            <a:r>
              <a:rPr lang="en-US" sz="3819" spc="381" err="1">
                <a:solidFill>
                  <a:srgbClr val="FFFFFF"/>
                </a:solidFill>
                <a:latin typeface="Open Sans"/>
                <a:ea typeface="Open Sans"/>
                <a:cs typeface="Open Sans"/>
                <a:sym typeface="Open Sans"/>
              </a:rPr>
              <a:t>consectetur</a:t>
            </a:r>
            <a:r>
              <a:rPr lang="en-US" sz="3819" spc="381">
                <a:solidFill>
                  <a:srgbClr val="FFFFFF"/>
                </a:solidFill>
                <a:latin typeface="Open Sans"/>
                <a:ea typeface="Open Sans"/>
                <a:cs typeface="Open Sans"/>
                <a:sym typeface="Open Sans"/>
              </a:rPr>
              <a:t> </a:t>
            </a:r>
            <a:r>
              <a:rPr lang="en-US" sz="3819" spc="381" err="1">
                <a:solidFill>
                  <a:srgbClr val="FFFFFF"/>
                </a:solidFill>
                <a:latin typeface="Open Sans"/>
                <a:ea typeface="Open Sans"/>
                <a:cs typeface="Open Sans"/>
                <a:sym typeface="Open Sans"/>
              </a:rPr>
              <a:t>adipiscing</a:t>
            </a:r>
            <a:r>
              <a:rPr lang="en-US" sz="3819" spc="381">
                <a:solidFill>
                  <a:srgbClr val="FFFFFF"/>
                </a:solidFill>
                <a:latin typeface="Open Sans"/>
                <a:ea typeface="Open Sans"/>
                <a:cs typeface="Open Sans"/>
                <a:sym typeface="Open Sans"/>
              </a:rPr>
              <a:t> </a:t>
            </a:r>
            <a:r>
              <a:rPr lang="en-US" sz="3819" spc="381" err="1">
                <a:solidFill>
                  <a:srgbClr val="FFFFFF"/>
                </a:solidFill>
                <a:latin typeface="Open Sans"/>
                <a:ea typeface="Open Sans"/>
                <a:cs typeface="Open Sans"/>
                <a:sym typeface="Open Sans"/>
              </a:rPr>
              <a:t>elit</a:t>
            </a:r>
            <a:r>
              <a:rPr lang="en-US" sz="3819" spc="381">
                <a:solidFill>
                  <a:srgbClr val="FFFFFF"/>
                </a:solidFill>
                <a:latin typeface="Open Sans"/>
                <a:ea typeface="Open Sans"/>
                <a:cs typeface="Open Sans"/>
                <a:sym typeface="Open Sans"/>
              </a:rPr>
              <a:t>.</a:t>
            </a:r>
          </a:p>
        </p:txBody>
      </p:sp>
      <p:sp>
        <p:nvSpPr>
          <p:cNvPr id="8" name="TextBox 8"/>
          <p:cNvSpPr txBox="1"/>
          <p:nvPr/>
        </p:nvSpPr>
        <p:spPr>
          <a:xfrm>
            <a:off x="9915525" y="3893769"/>
            <a:ext cx="7600950" cy="3608283"/>
          </a:xfrm>
          <a:prstGeom prst="rect">
            <a:avLst/>
          </a:prstGeom>
        </p:spPr>
        <p:txBody>
          <a:bodyPr lIns="0" tIns="0" rIns="0" bIns="0" rtlCol="0" anchor="t">
            <a:spAutoFit/>
          </a:bodyPr>
          <a:lstStyle/>
          <a:p>
            <a:pPr marL="825079" lvl="1" indent="-412540" algn="l">
              <a:lnSpc>
                <a:spcPts val="7299"/>
              </a:lnSpc>
              <a:buFont typeface="Arial"/>
              <a:buChar char="•"/>
            </a:pPr>
            <a:r>
              <a:rPr lang="en-US" sz="3821" spc="382">
                <a:solidFill>
                  <a:srgbClr val="194A8D"/>
                </a:solidFill>
                <a:latin typeface="Open Sans"/>
                <a:ea typeface="Open Sans"/>
                <a:cs typeface="Open Sans"/>
                <a:sym typeface="Open Sans"/>
              </a:rPr>
              <a:t>Lorem ipsum dolor sit </a:t>
            </a:r>
          </a:p>
          <a:p>
            <a:pPr marL="825079" lvl="1" indent="-412540" algn="l">
              <a:lnSpc>
                <a:spcPts val="7299"/>
              </a:lnSpc>
              <a:buFont typeface="Arial"/>
              <a:buChar char="•"/>
            </a:pPr>
            <a:r>
              <a:rPr lang="en-US" sz="3821" spc="382">
                <a:solidFill>
                  <a:srgbClr val="194A8D"/>
                </a:solidFill>
                <a:latin typeface="Open Sans"/>
                <a:ea typeface="Open Sans"/>
                <a:cs typeface="Open Sans"/>
                <a:sym typeface="Open Sans"/>
              </a:rPr>
              <a:t>Lorem ipsum dolor sit amet, consectetur adipiscing elit.</a:t>
            </a:r>
          </a:p>
        </p:txBody>
      </p:sp>
      <p:sp>
        <p:nvSpPr>
          <p:cNvPr id="9" name="TextBox 9"/>
          <p:cNvSpPr txBox="1"/>
          <p:nvPr/>
        </p:nvSpPr>
        <p:spPr>
          <a:xfrm>
            <a:off x="1410120" y="1562100"/>
            <a:ext cx="7086415" cy="2231158"/>
          </a:xfrm>
          <a:prstGeom prst="rect">
            <a:avLst/>
          </a:prstGeom>
        </p:spPr>
        <p:txBody>
          <a:bodyPr lIns="0" tIns="0" rIns="0" bIns="0" rtlCol="0" anchor="t">
            <a:spAutoFit/>
          </a:bodyPr>
          <a:lstStyle/>
          <a:p>
            <a:pPr algn="l">
              <a:lnSpc>
                <a:spcPts val="8655"/>
              </a:lnSpc>
            </a:pPr>
            <a:r>
              <a:rPr lang="en-US" sz="8165" spc="816">
                <a:solidFill>
                  <a:srgbClr val="FFFFFF"/>
                </a:solidFill>
                <a:latin typeface="League Spartan"/>
                <a:ea typeface="League Spartan"/>
                <a:cs typeface="League Spartan"/>
                <a:sym typeface="League Spartan"/>
              </a:rPr>
              <a:t>TABLE OF CONTENT</a:t>
            </a:r>
          </a:p>
        </p:txBody>
      </p:sp>
      <p:sp>
        <p:nvSpPr>
          <p:cNvPr id="10" name="Freeform 10"/>
          <p:cNvSpPr>
            <a:spLocks noGrp="1" noRot="1" noMove="1" noResize="1" noEditPoints="1" noAdjustHandles="1" noChangeArrowheads="1" noChangeShapeType="1"/>
          </p:cNvSpPr>
          <p:nvPr/>
        </p:nvSpPr>
        <p:spPr>
          <a:xfrm>
            <a:off x="16526652" y="9419971"/>
            <a:ext cx="1465297" cy="571773"/>
          </a:xfrm>
          <a:custGeom>
            <a:avLst/>
            <a:gdLst/>
            <a:ahLst/>
            <a:cxnLst/>
            <a:rect l="l" t="t" r="r" b="b"/>
            <a:pathLst>
              <a:path w="1465297" h="571773">
                <a:moveTo>
                  <a:pt x="0" y="0"/>
                </a:moveTo>
                <a:lnTo>
                  <a:pt x="1465296" y="0"/>
                </a:lnTo>
                <a:lnTo>
                  <a:pt x="1465296" y="571773"/>
                </a:lnTo>
                <a:lnTo>
                  <a:pt x="0" y="571773"/>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3865">
                <a:alpha val="100000"/>
              </a:srgbClr>
            </a:gs>
            <a:gs pos="100000">
              <a:srgbClr val="0064B1">
                <a:alpha val="100000"/>
              </a:srgbClr>
            </a:gs>
          </a:gsLst>
          <a:lin ang="0"/>
        </a:gra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rot="5400000" flipH="1">
            <a:off x="36595" y="8354567"/>
            <a:ext cx="18214809" cy="18288001"/>
          </a:xfrm>
          <a:custGeom>
            <a:avLst/>
            <a:gdLst/>
            <a:ahLst/>
            <a:cxnLst/>
            <a:rect l="l" t="t" r="r" b="b"/>
            <a:pathLst>
              <a:path w="18045772" h="18690953">
                <a:moveTo>
                  <a:pt x="18045773" y="0"/>
                </a:moveTo>
                <a:lnTo>
                  <a:pt x="0" y="0"/>
                </a:lnTo>
                <a:lnTo>
                  <a:pt x="0" y="18690952"/>
                </a:lnTo>
                <a:lnTo>
                  <a:pt x="18045773" y="18690952"/>
                </a:lnTo>
                <a:lnTo>
                  <a:pt x="18045773" y="0"/>
                </a:lnTo>
                <a:close/>
              </a:path>
            </a:pathLst>
          </a:custGeom>
          <a:blipFill>
            <a:blip r:embed="rId2"/>
            <a:stretch>
              <a:fillRect t="-16841" b="-16841"/>
            </a:stretch>
          </a:blipFill>
        </p:spPr>
        <p:txBody>
          <a:bodyPr/>
          <a:lstStyle/>
          <a:p>
            <a:endParaRPr lang="en-US"/>
          </a:p>
        </p:txBody>
      </p:sp>
      <p:grpSp>
        <p:nvGrpSpPr>
          <p:cNvPr id="3" name="Group 3"/>
          <p:cNvGrpSpPr>
            <a:grpSpLocks noGrp="1" noUngrp="1" noRot="1" noMove="1" noResize="1"/>
          </p:cNvGrpSpPr>
          <p:nvPr/>
        </p:nvGrpSpPr>
        <p:grpSpPr>
          <a:xfrm>
            <a:off x="0" y="8633839"/>
            <a:ext cx="18288000" cy="5288583"/>
            <a:chOff x="0" y="0"/>
            <a:chExt cx="2833290" cy="819340"/>
          </a:xfrm>
        </p:grpSpPr>
        <p:sp>
          <p:nvSpPr>
            <p:cNvPr id="4" name="Freeform 4"/>
            <p:cNvSpPr>
              <a:spLocks noGrp="1" noRot="1" noMove="1" noResize="1" noEditPoints="1" noAdjustHandles="1" noChangeArrowheads="1" noChangeShapeType="1"/>
            </p:cNvSpPr>
            <p:nvPr/>
          </p:nvSpPr>
          <p:spPr>
            <a:xfrm>
              <a:off x="0" y="0"/>
              <a:ext cx="2833290" cy="819340"/>
            </a:xfrm>
            <a:custGeom>
              <a:avLst/>
              <a:gdLst/>
              <a:ahLst/>
              <a:cxnLst/>
              <a:rect l="l" t="t" r="r" b="b"/>
              <a:pathLst>
                <a:path w="2833290" h="819340">
                  <a:moveTo>
                    <a:pt x="0" y="0"/>
                  </a:moveTo>
                  <a:lnTo>
                    <a:pt x="2833290" y="0"/>
                  </a:lnTo>
                  <a:lnTo>
                    <a:pt x="2833290" y="819340"/>
                  </a:lnTo>
                  <a:lnTo>
                    <a:pt x="0" y="819340"/>
                  </a:lnTo>
                  <a:close/>
                </a:path>
              </a:pathLst>
            </a:custGeom>
            <a:blipFill>
              <a:blip r:embed="rId3"/>
              <a:stretch>
                <a:fillRect t="-129958"/>
              </a:stretch>
            </a:blipFill>
          </p:spPr>
          <p:txBody>
            <a:bodyPr/>
            <a:lstStyle/>
            <a:p>
              <a:endParaRPr lang="en-US"/>
            </a:p>
          </p:txBody>
        </p:sp>
      </p:grpSp>
      <p:sp>
        <p:nvSpPr>
          <p:cNvPr id="5" name="TextBox 5"/>
          <p:cNvSpPr txBox="1"/>
          <p:nvPr/>
        </p:nvSpPr>
        <p:spPr>
          <a:xfrm>
            <a:off x="1028700" y="1365138"/>
            <a:ext cx="14786917" cy="1135783"/>
          </a:xfrm>
          <a:prstGeom prst="rect">
            <a:avLst/>
          </a:prstGeom>
        </p:spPr>
        <p:txBody>
          <a:bodyPr lIns="0" tIns="0" rIns="0" bIns="0" rtlCol="0" anchor="t">
            <a:spAutoFit/>
          </a:bodyPr>
          <a:lstStyle/>
          <a:p>
            <a:pPr algn="l">
              <a:lnSpc>
                <a:spcPts val="8655"/>
              </a:lnSpc>
            </a:pPr>
            <a:r>
              <a:rPr lang="en-US" sz="8165" spc="816">
                <a:solidFill>
                  <a:srgbClr val="FFFFFF"/>
                </a:solidFill>
                <a:latin typeface="League Spartan"/>
                <a:ea typeface="League Spartan"/>
                <a:cs typeface="League Spartan"/>
                <a:sym typeface="League Spartan"/>
              </a:rPr>
              <a:t>ABOUT</a:t>
            </a:r>
          </a:p>
        </p:txBody>
      </p:sp>
      <p:sp>
        <p:nvSpPr>
          <p:cNvPr id="6" name="TextBox 6"/>
          <p:cNvSpPr txBox="1"/>
          <p:nvPr/>
        </p:nvSpPr>
        <p:spPr>
          <a:xfrm>
            <a:off x="1028700" y="2363834"/>
            <a:ext cx="13774065" cy="3048944"/>
          </a:xfrm>
          <a:prstGeom prst="rect">
            <a:avLst/>
          </a:prstGeom>
        </p:spPr>
        <p:txBody>
          <a:bodyPr lIns="0" tIns="0" rIns="0" bIns="0" rtlCol="0" anchor="t">
            <a:spAutoFit/>
          </a:bodyPr>
          <a:lstStyle/>
          <a:p>
            <a:pPr algn="l">
              <a:lnSpc>
                <a:spcPts val="4040"/>
              </a:lnSpc>
            </a:pPr>
            <a:r>
              <a:rPr lang="en-US" sz="3812" spc="381">
                <a:solidFill>
                  <a:srgbClr val="FFFFFF"/>
                </a:solidFill>
                <a:latin typeface="Open Sans"/>
                <a:ea typeface="Open Sans"/>
                <a:cs typeface="Open Sans"/>
                <a:sym typeface="Open Sans"/>
              </a:rPr>
              <a:t>Lorem ipsum dolor sit amet, consectetur adipiscing elit. Suspendisse quis enim pretium, bibendum ante ullamcorper, tincidunt augue. Nunc sed lorem aliquam, malesuada lectus eu, placerat lorem. Proin at aliquet sapien, vitae elementum mi. </a:t>
            </a:r>
          </a:p>
        </p:txBody>
      </p:sp>
      <p:grpSp>
        <p:nvGrpSpPr>
          <p:cNvPr id="7" name="Group 7"/>
          <p:cNvGrpSpPr>
            <a:grpSpLocks noGrp="1" noUngrp="1" noRot="1" noMove="1" noResize="1"/>
          </p:cNvGrpSpPr>
          <p:nvPr/>
        </p:nvGrpSpPr>
        <p:grpSpPr>
          <a:xfrm>
            <a:off x="14137563" y="-7822213"/>
            <a:ext cx="17138387" cy="9721904"/>
            <a:chOff x="0" y="0"/>
            <a:chExt cx="1253748" cy="711200"/>
          </a:xfrm>
        </p:grpSpPr>
        <p:sp>
          <p:nvSpPr>
            <p:cNvPr id="8" name="Freeform 8"/>
            <p:cNvSpPr>
              <a:spLocks noGrp="1" noRot="1" noMove="1" noResize="1" noEditPoints="1" noAdjustHandles="1" noChangeArrowheads="1" noChangeShapeType="1"/>
            </p:cNvSpPr>
            <p:nvPr/>
          </p:nvSpPr>
          <p:spPr>
            <a:xfrm>
              <a:off x="0" y="0"/>
              <a:ext cx="1253748" cy="711200"/>
            </a:xfrm>
            <a:custGeom>
              <a:avLst/>
              <a:gdLst/>
              <a:ahLst/>
              <a:cxnLst/>
              <a:rect l="l" t="t" r="r" b="b"/>
              <a:pathLst>
                <a:path w="1253748" h="711200">
                  <a:moveTo>
                    <a:pt x="626874" y="0"/>
                  </a:moveTo>
                  <a:lnTo>
                    <a:pt x="1253748" y="711200"/>
                  </a:lnTo>
                  <a:lnTo>
                    <a:pt x="0" y="711200"/>
                  </a:lnTo>
                  <a:lnTo>
                    <a:pt x="626874" y="0"/>
                  </a:lnTo>
                  <a:close/>
                </a:path>
              </a:pathLst>
            </a:custGeom>
            <a:solidFill>
              <a:srgbClr val="EF6E0B"/>
            </a:solidFill>
          </p:spPr>
          <p:txBody>
            <a:bodyPr/>
            <a:lstStyle/>
            <a:p>
              <a:endParaRPr lang="en-US"/>
            </a:p>
          </p:txBody>
        </p:sp>
        <p:sp>
          <p:nvSpPr>
            <p:cNvPr id="9" name="TextBox 9"/>
            <p:cNvSpPr txBox="1">
              <a:spLocks noGrp="1" noRot="1" noMove="1" noResize="1" noEditPoints="1" noAdjustHandles="1" noChangeArrowheads="1" noChangeShapeType="1"/>
            </p:cNvSpPr>
            <p:nvPr/>
          </p:nvSpPr>
          <p:spPr>
            <a:xfrm>
              <a:off x="195898" y="292100"/>
              <a:ext cx="861952"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a:grpSpLocks noGrp="1" noUngrp="1" noRot="1" noMove="1" noResize="1"/>
          </p:cNvGrpSpPr>
          <p:nvPr/>
        </p:nvGrpSpPr>
        <p:grpSpPr>
          <a:xfrm rot="-10800000">
            <a:off x="14137563" y="1861592"/>
            <a:ext cx="15372953" cy="9721904"/>
            <a:chOff x="0" y="0"/>
            <a:chExt cx="1124599" cy="711200"/>
          </a:xfrm>
        </p:grpSpPr>
        <p:sp>
          <p:nvSpPr>
            <p:cNvPr id="11" name="Freeform 11"/>
            <p:cNvSpPr>
              <a:spLocks noGrp="1" noRot="1" noMove="1" noResize="1" noEditPoints="1" noAdjustHandles="1" noChangeArrowheads="1" noChangeShapeType="1"/>
            </p:cNvSpPr>
            <p:nvPr/>
          </p:nvSpPr>
          <p:spPr>
            <a:xfrm>
              <a:off x="0" y="0"/>
              <a:ext cx="1124599" cy="711200"/>
            </a:xfrm>
            <a:custGeom>
              <a:avLst/>
              <a:gdLst/>
              <a:ahLst/>
              <a:cxnLst/>
              <a:rect l="l" t="t" r="r" b="b"/>
              <a:pathLst>
                <a:path w="1124599" h="711200">
                  <a:moveTo>
                    <a:pt x="562300" y="0"/>
                  </a:moveTo>
                  <a:lnTo>
                    <a:pt x="1124599" y="711200"/>
                  </a:lnTo>
                  <a:lnTo>
                    <a:pt x="0" y="711200"/>
                  </a:lnTo>
                  <a:lnTo>
                    <a:pt x="562300" y="0"/>
                  </a:lnTo>
                  <a:close/>
                </a:path>
              </a:pathLst>
            </a:custGeom>
            <a:solidFill>
              <a:srgbClr val="FF8A00"/>
            </a:solidFill>
          </p:spPr>
          <p:txBody>
            <a:bodyPr/>
            <a:lstStyle/>
            <a:p>
              <a:endParaRPr lang="en-US"/>
            </a:p>
          </p:txBody>
        </p:sp>
        <p:sp>
          <p:nvSpPr>
            <p:cNvPr id="12" name="TextBox 12"/>
            <p:cNvSpPr txBox="1">
              <a:spLocks noGrp="1" noRot="1" noMove="1" noResize="1" noEditPoints="1" noAdjustHandles="1" noChangeArrowheads="1" noChangeShapeType="1"/>
            </p:cNvSpPr>
            <p:nvPr/>
          </p:nvSpPr>
          <p:spPr>
            <a:xfrm>
              <a:off x="175719" y="292100"/>
              <a:ext cx="773162"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a:grpSpLocks noGrp="1" noUngrp="1" noRot="1" noMove="1" noResize="1"/>
          </p:cNvGrpSpPr>
          <p:nvPr/>
        </p:nvGrpSpPr>
        <p:grpSpPr>
          <a:xfrm rot="-2700000">
            <a:off x="17531799" y="-1657589"/>
            <a:ext cx="6965610" cy="7228863"/>
            <a:chOff x="0" y="0"/>
            <a:chExt cx="1834564" cy="1903898"/>
          </a:xfrm>
        </p:grpSpPr>
        <p:sp>
          <p:nvSpPr>
            <p:cNvPr id="14" name="Freeform 14"/>
            <p:cNvSpPr>
              <a:spLocks noGrp="1" noRot="1" noMove="1" noResize="1" noEditPoints="1" noAdjustHandles="1" noChangeArrowheads="1" noChangeShapeType="1"/>
            </p:cNvSpPr>
            <p:nvPr/>
          </p:nvSpPr>
          <p:spPr>
            <a:xfrm>
              <a:off x="0" y="0"/>
              <a:ext cx="1834564" cy="1903898"/>
            </a:xfrm>
            <a:custGeom>
              <a:avLst/>
              <a:gdLst/>
              <a:ahLst/>
              <a:cxnLst/>
              <a:rect l="l" t="t" r="r" b="b"/>
              <a:pathLst>
                <a:path w="1834564" h="1903898">
                  <a:moveTo>
                    <a:pt x="0" y="0"/>
                  </a:moveTo>
                  <a:lnTo>
                    <a:pt x="1834564" y="0"/>
                  </a:lnTo>
                  <a:lnTo>
                    <a:pt x="1834564" y="1903898"/>
                  </a:lnTo>
                  <a:lnTo>
                    <a:pt x="0" y="1903898"/>
                  </a:lnTo>
                  <a:close/>
                </a:path>
              </a:pathLst>
            </a:custGeom>
            <a:gradFill rotWithShape="1">
              <a:gsLst>
                <a:gs pos="0">
                  <a:srgbClr val="4874B0">
                    <a:alpha val="100000"/>
                  </a:srgbClr>
                </a:gs>
                <a:gs pos="100000">
                  <a:srgbClr val="053371">
                    <a:alpha val="100000"/>
                  </a:srgbClr>
                </a:gs>
              </a:gsLst>
              <a:path path="circle">
                <a:fillToRect r="100000" b="100000"/>
              </a:path>
              <a:tileRect l="-100000" t="-100000"/>
            </a:gradFill>
          </p:spPr>
          <p:txBody>
            <a:bodyPr/>
            <a:lstStyle/>
            <a:p>
              <a:endParaRPr lang="en-US"/>
            </a:p>
          </p:txBody>
        </p:sp>
        <p:sp>
          <p:nvSpPr>
            <p:cNvPr id="15" name="TextBox 15"/>
            <p:cNvSpPr txBox="1">
              <a:spLocks noGrp="1" noRot="1" noMove="1" noResize="1" noEditPoints="1" noAdjustHandles="1" noChangeArrowheads="1" noChangeShapeType="1"/>
            </p:cNvSpPr>
            <p:nvPr/>
          </p:nvSpPr>
          <p:spPr>
            <a:xfrm>
              <a:off x="0" y="-47625"/>
              <a:ext cx="1834564" cy="1951523"/>
            </a:xfrm>
            <a:prstGeom prst="rect">
              <a:avLst/>
            </a:prstGeom>
          </p:spPr>
          <p:txBody>
            <a:bodyPr lIns="50800" tIns="50800" rIns="50800" bIns="50800" rtlCol="0" anchor="ctr"/>
            <a:lstStyle/>
            <a:p>
              <a:pPr algn="ctr">
                <a:lnSpc>
                  <a:spcPts val="2659"/>
                </a:lnSpc>
              </a:pPr>
              <a:endParaRPr/>
            </a:p>
          </p:txBody>
        </p:sp>
      </p:grpSp>
      <p:sp>
        <p:nvSpPr>
          <p:cNvPr id="16" name="Freeform 16"/>
          <p:cNvSpPr>
            <a:spLocks noGrp="1" noRot="1" noMove="1" noResize="1" noEditPoints="1" noAdjustHandles="1" noChangeArrowheads="1" noChangeShapeType="1"/>
          </p:cNvSpPr>
          <p:nvPr/>
        </p:nvSpPr>
        <p:spPr>
          <a:xfrm>
            <a:off x="16526652" y="9419971"/>
            <a:ext cx="1465297" cy="571773"/>
          </a:xfrm>
          <a:custGeom>
            <a:avLst/>
            <a:gdLst/>
            <a:ahLst/>
            <a:cxnLst/>
            <a:rect l="l" t="t" r="r" b="b"/>
            <a:pathLst>
              <a:path w="1465297" h="571773">
                <a:moveTo>
                  <a:pt x="0" y="0"/>
                </a:moveTo>
                <a:lnTo>
                  <a:pt x="1465296" y="0"/>
                </a:lnTo>
                <a:lnTo>
                  <a:pt x="1465296" y="571773"/>
                </a:lnTo>
                <a:lnTo>
                  <a:pt x="0" y="571773"/>
                </a:lnTo>
                <a:lnTo>
                  <a:pt x="0" y="0"/>
                </a:lnTo>
                <a:close/>
              </a:path>
            </a:pathLst>
          </a:custGeom>
          <a:blipFill>
            <a:blip r:embed="rId4"/>
            <a:stretch>
              <a:fillRect/>
            </a:stretch>
          </a:blipFill>
        </p:spPr>
        <p:txBody>
          <a:bodyPr/>
          <a:lstStyle/>
          <a:p>
            <a:endParaRPr lang="en-US"/>
          </a:p>
        </p:txBody>
      </p:sp>
      <p:sp>
        <p:nvSpPr>
          <p:cNvPr id="17" name="Rectangle 16">
            <a:extLst>
              <a:ext uri="{FF2B5EF4-FFF2-40B4-BE49-F238E27FC236}">
                <a16:creationId xmlns:a16="http://schemas.microsoft.com/office/drawing/2014/main" id="{A9BF0F5A-42BF-9AEE-4C17-74247F117A76}"/>
              </a:ext>
            </a:extLst>
          </p:cNvPr>
          <p:cNvSpPr>
            <a:spLocks noGrp="1" noRot="1" noMove="1" noResize="1" noEditPoints="1" noAdjustHandles="1" noChangeArrowheads="1" noChangeShapeType="1"/>
          </p:cNvSpPr>
          <p:nvPr/>
        </p:nvSpPr>
        <p:spPr>
          <a:xfrm>
            <a:off x="11506200" y="-9501702"/>
            <a:ext cx="29718000" cy="9463602"/>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D5FD0C7-303D-0F6F-B746-F210A08BF16E}"/>
              </a:ext>
            </a:extLst>
          </p:cNvPr>
          <p:cNvSpPr/>
          <p:nvPr/>
        </p:nvSpPr>
        <p:spPr>
          <a:xfrm>
            <a:off x="18288000" y="-3010230"/>
            <a:ext cx="18440400" cy="22759362"/>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022C64-551D-5005-EB66-ED0B59C901BD}"/>
              </a:ext>
            </a:extLst>
          </p:cNvPr>
          <p:cNvSpPr>
            <a:spLocks noGrp="1" noRot="1" noMove="1" noResize="1" noEditPoints="1" noAdjustHandles="1" noChangeArrowheads="1" noChangeShapeType="1"/>
          </p:cNvSpPr>
          <p:nvPr/>
        </p:nvSpPr>
        <p:spPr>
          <a:xfrm>
            <a:off x="-2743200" y="10401300"/>
            <a:ext cx="39700200" cy="9482713"/>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3865">
                <a:alpha val="100000"/>
              </a:srgbClr>
            </a:gs>
            <a:gs pos="100000">
              <a:srgbClr val="0064B1">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385236" y="0"/>
            <a:ext cx="7758764" cy="6337935"/>
            <a:chOff x="0" y="0"/>
            <a:chExt cx="1202036" cy="981912"/>
          </a:xfrm>
        </p:grpSpPr>
        <p:sp>
          <p:nvSpPr>
            <p:cNvPr id="3" name="Freeform 3"/>
            <p:cNvSpPr/>
            <p:nvPr/>
          </p:nvSpPr>
          <p:spPr>
            <a:xfrm>
              <a:off x="0" y="0"/>
              <a:ext cx="1202036" cy="981912"/>
            </a:xfrm>
            <a:custGeom>
              <a:avLst/>
              <a:gdLst/>
              <a:ahLst/>
              <a:cxnLst/>
              <a:rect l="l" t="t" r="r" b="b"/>
              <a:pathLst>
                <a:path w="1202036" h="981912">
                  <a:moveTo>
                    <a:pt x="0" y="0"/>
                  </a:moveTo>
                  <a:lnTo>
                    <a:pt x="1202036" y="0"/>
                  </a:lnTo>
                  <a:lnTo>
                    <a:pt x="1202036" y="981912"/>
                  </a:lnTo>
                  <a:lnTo>
                    <a:pt x="0" y="981912"/>
                  </a:lnTo>
                  <a:close/>
                </a:path>
              </a:pathLst>
            </a:custGeom>
            <a:blipFill>
              <a:blip r:embed="rId2"/>
              <a:stretch>
                <a:fillRect l="-3741" r="-3741"/>
              </a:stretch>
            </a:blipFill>
          </p:spPr>
          <p:txBody>
            <a:bodyPr/>
            <a:lstStyle/>
            <a:p>
              <a:endParaRPr lang="en-US"/>
            </a:p>
          </p:txBody>
        </p:sp>
      </p:grpSp>
      <p:grpSp>
        <p:nvGrpSpPr>
          <p:cNvPr id="4" name="Group 4"/>
          <p:cNvGrpSpPr>
            <a:grpSpLocks noGrp="1" noUngrp="1" noRot="1" noMove="1" noResize="1"/>
          </p:cNvGrpSpPr>
          <p:nvPr/>
        </p:nvGrpSpPr>
        <p:grpSpPr>
          <a:xfrm>
            <a:off x="9484674" y="1329555"/>
            <a:ext cx="8990974" cy="2244275"/>
            <a:chOff x="0" y="0"/>
            <a:chExt cx="2186727" cy="545838"/>
          </a:xfrm>
        </p:grpSpPr>
        <p:sp>
          <p:nvSpPr>
            <p:cNvPr id="5" name="Freeform 5"/>
            <p:cNvSpPr>
              <a:spLocks noGrp="1" noRot="1" noMove="1" noResize="1" noEditPoints="1" noAdjustHandles="1" noChangeArrowheads="1" noChangeShapeType="1"/>
            </p:cNvSpPr>
            <p:nvPr/>
          </p:nvSpPr>
          <p:spPr>
            <a:xfrm>
              <a:off x="0" y="0"/>
              <a:ext cx="2186727" cy="545838"/>
            </a:xfrm>
            <a:custGeom>
              <a:avLst/>
              <a:gdLst/>
              <a:ahLst/>
              <a:cxnLst/>
              <a:rect l="l" t="t" r="r" b="b"/>
              <a:pathLst>
                <a:path w="2186727" h="545838">
                  <a:moveTo>
                    <a:pt x="0" y="0"/>
                  </a:moveTo>
                  <a:lnTo>
                    <a:pt x="2186727" y="0"/>
                  </a:lnTo>
                  <a:lnTo>
                    <a:pt x="2186727" y="545838"/>
                  </a:lnTo>
                  <a:lnTo>
                    <a:pt x="0" y="545838"/>
                  </a:lnTo>
                  <a:close/>
                </a:path>
              </a:pathLst>
            </a:custGeom>
            <a:solidFill>
              <a:srgbClr val="FFFFFF"/>
            </a:solidFill>
          </p:spPr>
          <p:txBody>
            <a:bodyPr/>
            <a:lstStyle/>
            <a:p>
              <a:endParaRPr lang="en-US"/>
            </a:p>
          </p:txBody>
        </p:sp>
        <p:sp>
          <p:nvSpPr>
            <p:cNvPr id="6" name="TextBox 6"/>
            <p:cNvSpPr txBox="1">
              <a:spLocks noGrp="1" noRot="1" noMove="1" noResize="1" noEditPoints="1" noAdjustHandles="1" noChangeArrowheads="1" noChangeShapeType="1"/>
            </p:cNvSpPr>
            <p:nvPr/>
          </p:nvSpPr>
          <p:spPr>
            <a:xfrm>
              <a:off x="0" y="-47625"/>
              <a:ext cx="2186727" cy="593463"/>
            </a:xfrm>
            <a:prstGeom prst="rect">
              <a:avLst/>
            </a:prstGeom>
          </p:spPr>
          <p:txBody>
            <a:bodyPr lIns="50800" tIns="50800" rIns="50800" bIns="50800" rtlCol="0" anchor="ctr"/>
            <a:lstStyle/>
            <a:p>
              <a:pPr algn="ctr">
                <a:lnSpc>
                  <a:spcPts val="2659"/>
                </a:lnSpc>
              </a:pPr>
              <a:endParaRPr/>
            </a:p>
          </p:txBody>
        </p:sp>
      </p:grpSp>
      <p:grpSp>
        <p:nvGrpSpPr>
          <p:cNvPr id="7" name="Group 7"/>
          <p:cNvGrpSpPr>
            <a:grpSpLocks noGrp="1" noUngrp="1" noRot="1" noMove="1" noResize="1"/>
          </p:cNvGrpSpPr>
          <p:nvPr/>
        </p:nvGrpSpPr>
        <p:grpSpPr>
          <a:xfrm>
            <a:off x="9484674" y="4171790"/>
            <a:ext cx="8990974" cy="2244275"/>
            <a:chOff x="0" y="0"/>
            <a:chExt cx="2186727" cy="545838"/>
          </a:xfrm>
        </p:grpSpPr>
        <p:sp>
          <p:nvSpPr>
            <p:cNvPr id="8" name="Freeform 8"/>
            <p:cNvSpPr>
              <a:spLocks noGrp="1" noRot="1" noMove="1" noResize="1" noEditPoints="1" noAdjustHandles="1" noChangeArrowheads="1" noChangeShapeType="1"/>
            </p:cNvSpPr>
            <p:nvPr/>
          </p:nvSpPr>
          <p:spPr>
            <a:xfrm>
              <a:off x="0" y="0"/>
              <a:ext cx="2186727" cy="545838"/>
            </a:xfrm>
            <a:custGeom>
              <a:avLst/>
              <a:gdLst/>
              <a:ahLst/>
              <a:cxnLst/>
              <a:rect l="l" t="t" r="r" b="b"/>
              <a:pathLst>
                <a:path w="2186727" h="545838">
                  <a:moveTo>
                    <a:pt x="0" y="0"/>
                  </a:moveTo>
                  <a:lnTo>
                    <a:pt x="2186727" y="0"/>
                  </a:lnTo>
                  <a:lnTo>
                    <a:pt x="2186727" y="545838"/>
                  </a:lnTo>
                  <a:lnTo>
                    <a:pt x="0" y="545838"/>
                  </a:lnTo>
                  <a:close/>
                </a:path>
              </a:pathLst>
            </a:custGeom>
            <a:solidFill>
              <a:srgbClr val="FFFFFF"/>
            </a:solidFill>
          </p:spPr>
          <p:txBody>
            <a:bodyPr/>
            <a:lstStyle/>
            <a:p>
              <a:endParaRPr lang="en-US"/>
            </a:p>
          </p:txBody>
        </p:sp>
        <p:sp>
          <p:nvSpPr>
            <p:cNvPr id="9" name="TextBox 9"/>
            <p:cNvSpPr txBox="1">
              <a:spLocks noGrp="1" noRot="1" noMove="1" noResize="1" noEditPoints="1" noAdjustHandles="1" noChangeArrowheads="1" noChangeShapeType="1"/>
            </p:cNvSpPr>
            <p:nvPr/>
          </p:nvSpPr>
          <p:spPr>
            <a:xfrm>
              <a:off x="0" y="-47625"/>
              <a:ext cx="2186727" cy="593463"/>
            </a:xfrm>
            <a:prstGeom prst="rect">
              <a:avLst/>
            </a:prstGeom>
          </p:spPr>
          <p:txBody>
            <a:bodyPr lIns="50800" tIns="50800" rIns="50800" bIns="50800" rtlCol="0" anchor="ctr"/>
            <a:lstStyle/>
            <a:p>
              <a:pPr algn="ctr">
                <a:lnSpc>
                  <a:spcPts val="2659"/>
                </a:lnSpc>
              </a:pPr>
              <a:endParaRPr/>
            </a:p>
          </p:txBody>
        </p:sp>
      </p:grpSp>
      <p:grpSp>
        <p:nvGrpSpPr>
          <p:cNvPr id="10" name="Group 10"/>
          <p:cNvGrpSpPr>
            <a:grpSpLocks noGrp="1" noUngrp="1" noRot="1" noMove="1" noResize="1"/>
          </p:cNvGrpSpPr>
          <p:nvPr/>
        </p:nvGrpSpPr>
        <p:grpSpPr>
          <a:xfrm>
            <a:off x="9484674" y="7014025"/>
            <a:ext cx="8990974" cy="2244275"/>
            <a:chOff x="0" y="0"/>
            <a:chExt cx="2186727" cy="545838"/>
          </a:xfrm>
        </p:grpSpPr>
        <p:sp>
          <p:nvSpPr>
            <p:cNvPr id="11" name="Freeform 11"/>
            <p:cNvSpPr>
              <a:spLocks noGrp="1" noRot="1" noMove="1" noResize="1" noEditPoints="1" noAdjustHandles="1" noChangeArrowheads="1" noChangeShapeType="1"/>
            </p:cNvSpPr>
            <p:nvPr/>
          </p:nvSpPr>
          <p:spPr>
            <a:xfrm>
              <a:off x="0" y="0"/>
              <a:ext cx="2186727" cy="545838"/>
            </a:xfrm>
            <a:custGeom>
              <a:avLst/>
              <a:gdLst/>
              <a:ahLst/>
              <a:cxnLst/>
              <a:rect l="l" t="t" r="r" b="b"/>
              <a:pathLst>
                <a:path w="2186727" h="545838">
                  <a:moveTo>
                    <a:pt x="0" y="0"/>
                  </a:moveTo>
                  <a:lnTo>
                    <a:pt x="2186727" y="0"/>
                  </a:lnTo>
                  <a:lnTo>
                    <a:pt x="2186727" y="545838"/>
                  </a:lnTo>
                  <a:lnTo>
                    <a:pt x="0" y="545838"/>
                  </a:lnTo>
                  <a:close/>
                </a:path>
              </a:pathLst>
            </a:custGeom>
            <a:solidFill>
              <a:srgbClr val="FFFFFF"/>
            </a:solidFill>
          </p:spPr>
          <p:txBody>
            <a:bodyPr/>
            <a:lstStyle/>
            <a:p>
              <a:endParaRPr lang="en-US"/>
            </a:p>
          </p:txBody>
        </p:sp>
        <p:sp>
          <p:nvSpPr>
            <p:cNvPr id="12" name="TextBox 12"/>
            <p:cNvSpPr txBox="1">
              <a:spLocks noGrp="1" noRot="1" noMove="1" noResize="1" noEditPoints="1" noAdjustHandles="1" noChangeArrowheads="1" noChangeShapeType="1"/>
            </p:cNvSpPr>
            <p:nvPr/>
          </p:nvSpPr>
          <p:spPr>
            <a:xfrm>
              <a:off x="0" y="-47625"/>
              <a:ext cx="2186727" cy="593463"/>
            </a:xfrm>
            <a:prstGeom prst="rect">
              <a:avLst/>
            </a:prstGeom>
          </p:spPr>
          <p:txBody>
            <a:bodyPr lIns="50800" tIns="50800" rIns="50800" bIns="50800" rtlCol="0" anchor="ctr"/>
            <a:lstStyle/>
            <a:p>
              <a:pPr algn="ctr">
                <a:lnSpc>
                  <a:spcPts val="2659"/>
                </a:lnSpc>
              </a:pPr>
              <a:endParaRPr/>
            </a:p>
          </p:txBody>
        </p:sp>
      </p:grpSp>
      <p:grpSp>
        <p:nvGrpSpPr>
          <p:cNvPr id="13" name="Group 13"/>
          <p:cNvGrpSpPr>
            <a:grpSpLocks noGrp="1" noUngrp="1" noRot="1" noMove="1" noResize="1"/>
          </p:cNvGrpSpPr>
          <p:nvPr/>
        </p:nvGrpSpPr>
        <p:grpSpPr>
          <a:xfrm>
            <a:off x="9819121" y="1329270"/>
            <a:ext cx="2342742" cy="1769711"/>
            <a:chOff x="0" y="0"/>
            <a:chExt cx="569787" cy="430418"/>
          </a:xfrm>
        </p:grpSpPr>
        <p:sp>
          <p:nvSpPr>
            <p:cNvPr id="14" name="Freeform 14"/>
            <p:cNvSpPr>
              <a:spLocks noGrp="1" noRot="1" noMove="1" noResize="1" noEditPoints="1" noAdjustHandles="1" noChangeArrowheads="1" noChangeShapeType="1"/>
            </p:cNvSpPr>
            <p:nvPr/>
          </p:nvSpPr>
          <p:spPr>
            <a:xfrm>
              <a:off x="0" y="0"/>
              <a:ext cx="569787" cy="430418"/>
            </a:xfrm>
            <a:custGeom>
              <a:avLst/>
              <a:gdLst/>
              <a:ahLst/>
              <a:cxnLst/>
              <a:rect l="l" t="t" r="r" b="b"/>
              <a:pathLst>
                <a:path w="569787" h="430418">
                  <a:moveTo>
                    <a:pt x="0" y="0"/>
                  </a:moveTo>
                  <a:lnTo>
                    <a:pt x="569787" y="0"/>
                  </a:lnTo>
                  <a:lnTo>
                    <a:pt x="569787" y="430418"/>
                  </a:lnTo>
                  <a:lnTo>
                    <a:pt x="0" y="430418"/>
                  </a:lnTo>
                  <a:close/>
                </a:path>
              </a:pathLst>
            </a:custGeom>
            <a:gradFill rotWithShape="1">
              <a:gsLst>
                <a:gs pos="0">
                  <a:srgbClr val="003865">
                    <a:alpha val="100000"/>
                  </a:srgbClr>
                </a:gs>
                <a:gs pos="100000">
                  <a:srgbClr val="0064B1">
                    <a:alpha val="100000"/>
                  </a:srgbClr>
                </a:gs>
              </a:gsLst>
              <a:lin ang="0"/>
            </a:gradFill>
          </p:spPr>
          <p:txBody>
            <a:bodyPr/>
            <a:lstStyle/>
            <a:p>
              <a:endParaRPr lang="en-US"/>
            </a:p>
          </p:txBody>
        </p:sp>
        <p:sp>
          <p:nvSpPr>
            <p:cNvPr id="15" name="TextBox 15"/>
            <p:cNvSpPr txBox="1">
              <a:spLocks noGrp="1" noRot="1" noMove="1" noResize="1" noEditPoints="1" noAdjustHandles="1" noChangeArrowheads="1" noChangeShapeType="1"/>
            </p:cNvSpPr>
            <p:nvPr/>
          </p:nvSpPr>
          <p:spPr>
            <a:xfrm>
              <a:off x="0" y="-47625"/>
              <a:ext cx="569787" cy="478043"/>
            </a:xfrm>
            <a:prstGeom prst="rect">
              <a:avLst/>
            </a:prstGeom>
          </p:spPr>
          <p:txBody>
            <a:bodyPr lIns="50800" tIns="50800" rIns="50800" bIns="50800" rtlCol="0" anchor="ctr"/>
            <a:lstStyle/>
            <a:p>
              <a:pPr algn="ctr">
                <a:lnSpc>
                  <a:spcPts val="2659"/>
                </a:lnSpc>
              </a:pPr>
              <a:endParaRPr/>
            </a:p>
          </p:txBody>
        </p:sp>
      </p:grpSp>
      <p:grpSp>
        <p:nvGrpSpPr>
          <p:cNvPr id="16" name="Group 16"/>
          <p:cNvGrpSpPr>
            <a:grpSpLocks noGrp="1" noUngrp="1" noRot="1" noMove="1" noResize="1"/>
          </p:cNvGrpSpPr>
          <p:nvPr/>
        </p:nvGrpSpPr>
        <p:grpSpPr>
          <a:xfrm>
            <a:off x="9819121" y="4171647"/>
            <a:ext cx="2342742" cy="1769711"/>
            <a:chOff x="0" y="0"/>
            <a:chExt cx="569787" cy="430418"/>
          </a:xfrm>
        </p:grpSpPr>
        <p:sp>
          <p:nvSpPr>
            <p:cNvPr id="17" name="Freeform 17"/>
            <p:cNvSpPr>
              <a:spLocks noGrp="1" noRot="1" noMove="1" noResize="1" noEditPoints="1" noAdjustHandles="1" noChangeArrowheads="1" noChangeShapeType="1"/>
            </p:cNvSpPr>
            <p:nvPr/>
          </p:nvSpPr>
          <p:spPr>
            <a:xfrm>
              <a:off x="0" y="0"/>
              <a:ext cx="569787" cy="430418"/>
            </a:xfrm>
            <a:custGeom>
              <a:avLst/>
              <a:gdLst/>
              <a:ahLst/>
              <a:cxnLst/>
              <a:rect l="l" t="t" r="r" b="b"/>
              <a:pathLst>
                <a:path w="569787" h="430418">
                  <a:moveTo>
                    <a:pt x="0" y="0"/>
                  </a:moveTo>
                  <a:lnTo>
                    <a:pt x="569787" y="0"/>
                  </a:lnTo>
                  <a:lnTo>
                    <a:pt x="569787" y="430418"/>
                  </a:lnTo>
                  <a:lnTo>
                    <a:pt x="0" y="430418"/>
                  </a:lnTo>
                  <a:close/>
                </a:path>
              </a:pathLst>
            </a:custGeom>
            <a:gradFill rotWithShape="1">
              <a:gsLst>
                <a:gs pos="0">
                  <a:srgbClr val="003865">
                    <a:alpha val="100000"/>
                  </a:srgbClr>
                </a:gs>
                <a:gs pos="100000">
                  <a:srgbClr val="0064B1">
                    <a:alpha val="100000"/>
                  </a:srgbClr>
                </a:gs>
              </a:gsLst>
              <a:lin ang="0"/>
            </a:gradFill>
          </p:spPr>
          <p:txBody>
            <a:bodyPr/>
            <a:lstStyle/>
            <a:p>
              <a:endParaRPr lang="en-US"/>
            </a:p>
          </p:txBody>
        </p:sp>
        <p:sp>
          <p:nvSpPr>
            <p:cNvPr id="18" name="TextBox 18"/>
            <p:cNvSpPr txBox="1">
              <a:spLocks noGrp="1" noRot="1" noMove="1" noResize="1" noEditPoints="1" noAdjustHandles="1" noChangeArrowheads="1" noChangeShapeType="1"/>
            </p:cNvSpPr>
            <p:nvPr/>
          </p:nvSpPr>
          <p:spPr>
            <a:xfrm>
              <a:off x="0" y="-47625"/>
              <a:ext cx="569787" cy="478043"/>
            </a:xfrm>
            <a:prstGeom prst="rect">
              <a:avLst/>
            </a:prstGeom>
          </p:spPr>
          <p:txBody>
            <a:bodyPr lIns="50800" tIns="50800" rIns="50800" bIns="50800" rtlCol="0" anchor="ctr"/>
            <a:lstStyle/>
            <a:p>
              <a:pPr algn="ctr">
                <a:lnSpc>
                  <a:spcPts val="2659"/>
                </a:lnSpc>
              </a:pPr>
              <a:endParaRPr/>
            </a:p>
          </p:txBody>
        </p:sp>
      </p:grpSp>
      <p:grpSp>
        <p:nvGrpSpPr>
          <p:cNvPr id="19" name="Group 19"/>
          <p:cNvGrpSpPr>
            <a:grpSpLocks noGrp="1" noUngrp="1" noRot="1" noMove="1" noResize="1"/>
          </p:cNvGrpSpPr>
          <p:nvPr/>
        </p:nvGrpSpPr>
        <p:grpSpPr>
          <a:xfrm>
            <a:off x="9819121" y="7014025"/>
            <a:ext cx="2342742" cy="1769711"/>
            <a:chOff x="0" y="0"/>
            <a:chExt cx="569787" cy="430418"/>
          </a:xfrm>
        </p:grpSpPr>
        <p:sp>
          <p:nvSpPr>
            <p:cNvPr id="20" name="Freeform 20"/>
            <p:cNvSpPr>
              <a:spLocks noGrp="1" noRot="1" noMove="1" noResize="1" noEditPoints="1" noAdjustHandles="1" noChangeArrowheads="1" noChangeShapeType="1"/>
            </p:cNvSpPr>
            <p:nvPr/>
          </p:nvSpPr>
          <p:spPr>
            <a:xfrm>
              <a:off x="0" y="0"/>
              <a:ext cx="569787" cy="430418"/>
            </a:xfrm>
            <a:custGeom>
              <a:avLst/>
              <a:gdLst/>
              <a:ahLst/>
              <a:cxnLst/>
              <a:rect l="l" t="t" r="r" b="b"/>
              <a:pathLst>
                <a:path w="569787" h="430418">
                  <a:moveTo>
                    <a:pt x="0" y="0"/>
                  </a:moveTo>
                  <a:lnTo>
                    <a:pt x="569787" y="0"/>
                  </a:lnTo>
                  <a:lnTo>
                    <a:pt x="569787" y="430418"/>
                  </a:lnTo>
                  <a:lnTo>
                    <a:pt x="0" y="430418"/>
                  </a:lnTo>
                  <a:close/>
                </a:path>
              </a:pathLst>
            </a:custGeom>
            <a:gradFill rotWithShape="1">
              <a:gsLst>
                <a:gs pos="0">
                  <a:srgbClr val="003865">
                    <a:alpha val="100000"/>
                  </a:srgbClr>
                </a:gs>
                <a:gs pos="100000">
                  <a:srgbClr val="0064B1">
                    <a:alpha val="100000"/>
                  </a:srgbClr>
                </a:gs>
              </a:gsLst>
              <a:lin ang="0"/>
            </a:gradFill>
          </p:spPr>
          <p:txBody>
            <a:bodyPr/>
            <a:lstStyle/>
            <a:p>
              <a:endParaRPr lang="en-US"/>
            </a:p>
          </p:txBody>
        </p:sp>
        <p:sp>
          <p:nvSpPr>
            <p:cNvPr id="21" name="TextBox 21"/>
            <p:cNvSpPr txBox="1">
              <a:spLocks noGrp="1" noRot="1" noMove="1" noResize="1" noEditPoints="1" noAdjustHandles="1" noChangeArrowheads="1" noChangeShapeType="1"/>
            </p:cNvSpPr>
            <p:nvPr/>
          </p:nvSpPr>
          <p:spPr>
            <a:xfrm>
              <a:off x="0" y="-47625"/>
              <a:ext cx="569787" cy="478043"/>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2528428" y="1510960"/>
            <a:ext cx="4953302" cy="1869251"/>
          </a:xfrm>
          <a:prstGeom prst="rect">
            <a:avLst/>
          </a:prstGeom>
        </p:spPr>
        <p:txBody>
          <a:bodyPr lIns="0" tIns="0" rIns="0" bIns="0" rtlCol="0" anchor="t">
            <a:spAutoFit/>
          </a:bodyPr>
          <a:lstStyle/>
          <a:p>
            <a:pPr algn="l">
              <a:lnSpc>
                <a:spcPts val="2486"/>
              </a:lnSpc>
              <a:spcBef>
                <a:spcPct val="0"/>
              </a:spcBef>
            </a:pPr>
            <a:r>
              <a:rPr lang="en-US" sz="1776">
                <a:solidFill>
                  <a:srgbClr val="194A8D"/>
                </a:solidFill>
                <a:latin typeface="Open Sans"/>
                <a:ea typeface="Open Sans"/>
                <a:cs typeface="Open Sans"/>
                <a:sym typeface="Open Sans"/>
              </a:rPr>
              <a:t>Lorem ipsum dolor sit amet, consectetur adipiscing elit. Suspendisse quis enim pretium, bibendum ante ullamcorper, tincidunt augue. Nunc sed lorem aliquam, malesuada lectus eu, placerat lorem. Proin at aliquet sapien, vitae elementum mi. </a:t>
            </a:r>
          </a:p>
        </p:txBody>
      </p:sp>
      <p:sp>
        <p:nvSpPr>
          <p:cNvPr id="23" name="TextBox 23"/>
          <p:cNvSpPr txBox="1"/>
          <p:nvPr/>
        </p:nvSpPr>
        <p:spPr>
          <a:xfrm>
            <a:off x="12528428" y="4353035"/>
            <a:ext cx="4953302" cy="1869251"/>
          </a:xfrm>
          <a:prstGeom prst="rect">
            <a:avLst/>
          </a:prstGeom>
        </p:spPr>
        <p:txBody>
          <a:bodyPr lIns="0" tIns="0" rIns="0" bIns="0" rtlCol="0" anchor="t">
            <a:spAutoFit/>
          </a:bodyPr>
          <a:lstStyle/>
          <a:p>
            <a:pPr algn="l">
              <a:lnSpc>
                <a:spcPts val="2486"/>
              </a:lnSpc>
              <a:spcBef>
                <a:spcPct val="0"/>
              </a:spcBef>
            </a:pPr>
            <a:r>
              <a:rPr lang="en-US" sz="1776">
                <a:solidFill>
                  <a:srgbClr val="194A8D"/>
                </a:solidFill>
                <a:latin typeface="Open Sans"/>
                <a:ea typeface="Open Sans"/>
                <a:cs typeface="Open Sans"/>
                <a:sym typeface="Open Sans"/>
              </a:rPr>
              <a:t>Lorem ipsum dolor sit amet, consectetur adipiscing elit. Suspendisse quis enim pretium, bibendum ante ullamcorper, tincidunt augue. Nunc sed lorem aliquam, malesuada lectus eu, placerat lorem. Proin at aliquet sapien, vitae elementum mi. </a:t>
            </a:r>
          </a:p>
        </p:txBody>
      </p:sp>
      <p:sp>
        <p:nvSpPr>
          <p:cNvPr id="24" name="TextBox 24"/>
          <p:cNvSpPr txBox="1"/>
          <p:nvPr/>
        </p:nvSpPr>
        <p:spPr>
          <a:xfrm>
            <a:off x="12528428" y="7195110"/>
            <a:ext cx="4953302" cy="1869251"/>
          </a:xfrm>
          <a:prstGeom prst="rect">
            <a:avLst/>
          </a:prstGeom>
        </p:spPr>
        <p:txBody>
          <a:bodyPr lIns="0" tIns="0" rIns="0" bIns="0" rtlCol="0" anchor="t">
            <a:spAutoFit/>
          </a:bodyPr>
          <a:lstStyle/>
          <a:p>
            <a:pPr algn="l">
              <a:lnSpc>
                <a:spcPts val="2486"/>
              </a:lnSpc>
              <a:spcBef>
                <a:spcPct val="0"/>
              </a:spcBef>
            </a:pPr>
            <a:r>
              <a:rPr lang="en-US" sz="1776">
                <a:solidFill>
                  <a:srgbClr val="194A8D"/>
                </a:solidFill>
                <a:latin typeface="Open Sans"/>
                <a:ea typeface="Open Sans"/>
                <a:cs typeface="Open Sans"/>
                <a:sym typeface="Open Sans"/>
              </a:rPr>
              <a:t>Lorem ipsum dolor sit amet, consectetur adipiscing elit. Suspendisse quis enim pretium, bibendum ante ullamcorper, tincidunt augue. Nunc sed lorem aliquam, malesuada lectus eu, placerat lorem. Proin at aliquet sapien, vitae elementum mi. </a:t>
            </a:r>
          </a:p>
        </p:txBody>
      </p:sp>
      <p:grpSp>
        <p:nvGrpSpPr>
          <p:cNvPr id="25" name="Group 25"/>
          <p:cNvGrpSpPr>
            <a:grpSpLocks noGrp="1" noUngrp="1" noRot="1" noMove="1" noResize="1"/>
          </p:cNvGrpSpPr>
          <p:nvPr/>
        </p:nvGrpSpPr>
        <p:grpSpPr>
          <a:xfrm rot="-10800000">
            <a:off x="15955494" y="-657544"/>
            <a:ext cx="15372953" cy="9721904"/>
            <a:chOff x="0" y="0"/>
            <a:chExt cx="1124599" cy="711200"/>
          </a:xfrm>
        </p:grpSpPr>
        <p:sp>
          <p:nvSpPr>
            <p:cNvPr id="26" name="Freeform 26"/>
            <p:cNvSpPr>
              <a:spLocks noGrp="1" noRot="1" noMove="1" noResize="1" noEditPoints="1" noAdjustHandles="1" noChangeArrowheads="1" noChangeShapeType="1"/>
            </p:cNvSpPr>
            <p:nvPr/>
          </p:nvSpPr>
          <p:spPr>
            <a:xfrm>
              <a:off x="0" y="0"/>
              <a:ext cx="1124599" cy="711200"/>
            </a:xfrm>
            <a:custGeom>
              <a:avLst/>
              <a:gdLst/>
              <a:ahLst/>
              <a:cxnLst/>
              <a:rect l="l" t="t" r="r" b="b"/>
              <a:pathLst>
                <a:path w="1124599" h="711200">
                  <a:moveTo>
                    <a:pt x="562300" y="0"/>
                  </a:moveTo>
                  <a:lnTo>
                    <a:pt x="1124599" y="711200"/>
                  </a:lnTo>
                  <a:lnTo>
                    <a:pt x="0" y="711200"/>
                  </a:lnTo>
                  <a:lnTo>
                    <a:pt x="562300" y="0"/>
                  </a:lnTo>
                  <a:close/>
                </a:path>
              </a:pathLst>
            </a:custGeom>
            <a:solidFill>
              <a:srgbClr val="FF8A00"/>
            </a:solidFill>
          </p:spPr>
          <p:txBody>
            <a:bodyPr/>
            <a:lstStyle/>
            <a:p>
              <a:endParaRPr lang="en-US"/>
            </a:p>
          </p:txBody>
        </p:sp>
        <p:sp>
          <p:nvSpPr>
            <p:cNvPr id="27" name="TextBox 27"/>
            <p:cNvSpPr txBox="1">
              <a:spLocks noGrp="1" noRot="1" noMove="1" noResize="1" noEditPoints="1" noAdjustHandles="1" noChangeArrowheads="1" noChangeShapeType="1"/>
            </p:cNvSpPr>
            <p:nvPr/>
          </p:nvSpPr>
          <p:spPr>
            <a:xfrm>
              <a:off x="175719" y="292100"/>
              <a:ext cx="773162" cy="368300"/>
            </a:xfrm>
            <a:prstGeom prst="rect">
              <a:avLst/>
            </a:prstGeom>
          </p:spPr>
          <p:txBody>
            <a:bodyPr lIns="50800" tIns="50800" rIns="50800" bIns="50800" rtlCol="0" anchor="ctr"/>
            <a:lstStyle/>
            <a:p>
              <a:pPr algn="ctr">
                <a:lnSpc>
                  <a:spcPts val="2659"/>
                </a:lnSpc>
                <a:spcBef>
                  <a:spcPct val="0"/>
                </a:spcBef>
              </a:pPr>
              <a:endParaRPr/>
            </a:p>
          </p:txBody>
        </p:sp>
      </p:grpSp>
      <p:sp>
        <p:nvSpPr>
          <p:cNvPr id="28" name="Freeform 28"/>
          <p:cNvSpPr/>
          <p:nvPr/>
        </p:nvSpPr>
        <p:spPr>
          <a:xfrm>
            <a:off x="16526652" y="9419971"/>
            <a:ext cx="1465297" cy="571773"/>
          </a:xfrm>
          <a:custGeom>
            <a:avLst/>
            <a:gdLst/>
            <a:ahLst/>
            <a:cxnLst/>
            <a:rect l="l" t="t" r="r" b="b"/>
            <a:pathLst>
              <a:path w="1465297" h="571773">
                <a:moveTo>
                  <a:pt x="0" y="0"/>
                </a:moveTo>
                <a:lnTo>
                  <a:pt x="1465296" y="0"/>
                </a:lnTo>
                <a:lnTo>
                  <a:pt x="1465296" y="571773"/>
                </a:lnTo>
                <a:lnTo>
                  <a:pt x="0" y="571773"/>
                </a:lnTo>
                <a:lnTo>
                  <a:pt x="0" y="0"/>
                </a:lnTo>
                <a:close/>
              </a:path>
            </a:pathLst>
          </a:custGeom>
          <a:blipFill>
            <a:blip r:embed="rId3"/>
            <a:stretch>
              <a:fillRect/>
            </a:stretch>
          </a:blipFill>
        </p:spPr>
        <p:txBody>
          <a:bodyPr/>
          <a:lstStyle/>
          <a:p>
            <a:endParaRPr lang="en-US"/>
          </a:p>
        </p:txBody>
      </p:sp>
      <p:sp>
        <p:nvSpPr>
          <p:cNvPr id="29" name="TextBox 29"/>
          <p:cNvSpPr txBox="1"/>
          <p:nvPr/>
        </p:nvSpPr>
        <p:spPr>
          <a:xfrm>
            <a:off x="1385236" y="7574829"/>
            <a:ext cx="8933519" cy="1135783"/>
          </a:xfrm>
          <a:prstGeom prst="rect">
            <a:avLst/>
          </a:prstGeom>
        </p:spPr>
        <p:txBody>
          <a:bodyPr lIns="0" tIns="0" rIns="0" bIns="0" rtlCol="0" anchor="t">
            <a:spAutoFit/>
          </a:bodyPr>
          <a:lstStyle/>
          <a:p>
            <a:pPr algn="l">
              <a:lnSpc>
                <a:spcPts val="8655"/>
              </a:lnSpc>
            </a:pPr>
            <a:r>
              <a:rPr lang="en-US" sz="8165" spc="816">
                <a:solidFill>
                  <a:srgbClr val="FFFFFF"/>
                </a:solidFill>
                <a:latin typeface="League Spartan"/>
                <a:ea typeface="League Spartan"/>
                <a:cs typeface="League Spartan"/>
                <a:sym typeface="League Spartan"/>
              </a:rPr>
              <a:t>TITLE</a:t>
            </a:r>
          </a:p>
        </p:txBody>
      </p:sp>
      <p:sp>
        <p:nvSpPr>
          <p:cNvPr id="30" name="TextBox 30"/>
          <p:cNvSpPr txBox="1"/>
          <p:nvPr/>
        </p:nvSpPr>
        <p:spPr>
          <a:xfrm>
            <a:off x="9819121" y="2098740"/>
            <a:ext cx="2342742" cy="361133"/>
          </a:xfrm>
          <a:prstGeom prst="rect">
            <a:avLst/>
          </a:prstGeom>
        </p:spPr>
        <p:txBody>
          <a:bodyPr lIns="0" tIns="0" rIns="0" bIns="0" rtlCol="0" anchor="t">
            <a:spAutoFit/>
          </a:bodyPr>
          <a:lstStyle/>
          <a:p>
            <a:pPr algn="ctr">
              <a:lnSpc>
                <a:spcPts val="2788"/>
              </a:lnSpc>
            </a:pPr>
            <a:r>
              <a:rPr lang="en-US" sz="2631" spc="263">
                <a:solidFill>
                  <a:srgbClr val="FFFFFF"/>
                </a:solidFill>
                <a:latin typeface="League Spartan"/>
                <a:ea typeface="League Spartan"/>
                <a:cs typeface="League Spartan"/>
                <a:sym typeface="League Spartan"/>
              </a:rPr>
              <a:t>ICON</a:t>
            </a:r>
          </a:p>
        </p:txBody>
      </p:sp>
      <p:sp>
        <p:nvSpPr>
          <p:cNvPr id="31" name="TextBox 31"/>
          <p:cNvSpPr txBox="1"/>
          <p:nvPr/>
        </p:nvSpPr>
        <p:spPr>
          <a:xfrm>
            <a:off x="9819121" y="4981983"/>
            <a:ext cx="2342742" cy="361133"/>
          </a:xfrm>
          <a:prstGeom prst="rect">
            <a:avLst/>
          </a:prstGeom>
        </p:spPr>
        <p:txBody>
          <a:bodyPr lIns="0" tIns="0" rIns="0" bIns="0" rtlCol="0" anchor="t">
            <a:spAutoFit/>
          </a:bodyPr>
          <a:lstStyle/>
          <a:p>
            <a:pPr algn="ctr">
              <a:lnSpc>
                <a:spcPts val="2788"/>
              </a:lnSpc>
            </a:pPr>
            <a:r>
              <a:rPr lang="en-US" sz="2631" spc="263">
                <a:solidFill>
                  <a:srgbClr val="FFFFFF"/>
                </a:solidFill>
                <a:latin typeface="League Spartan"/>
                <a:ea typeface="League Spartan"/>
                <a:cs typeface="League Spartan"/>
                <a:sym typeface="League Spartan"/>
              </a:rPr>
              <a:t>ICON</a:t>
            </a:r>
          </a:p>
        </p:txBody>
      </p:sp>
      <p:sp>
        <p:nvSpPr>
          <p:cNvPr id="32" name="TextBox 32"/>
          <p:cNvSpPr txBox="1"/>
          <p:nvPr/>
        </p:nvSpPr>
        <p:spPr>
          <a:xfrm>
            <a:off x="9819121" y="7825765"/>
            <a:ext cx="2342742" cy="361133"/>
          </a:xfrm>
          <a:prstGeom prst="rect">
            <a:avLst/>
          </a:prstGeom>
        </p:spPr>
        <p:txBody>
          <a:bodyPr lIns="0" tIns="0" rIns="0" bIns="0" rtlCol="0" anchor="t">
            <a:spAutoFit/>
          </a:bodyPr>
          <a:lstStyle/>
          <a:p>
            <a:pPr algn="ctr">
              <a:lnSpc>
                <a:spcPts val="2788"/>
              </a:lnSpc>
            </a:pPr>
            <a:r>
              <a:rPr lang="en-US" sz="2631" spc="263">
                <a:solidFill>
                  <a:srgbClr val="FFFFFF"/>
                </a:solidFill>
                <a:latin typeface="League Spartan"/>
                <a:ea typeface="League Spartan"/>
                <a:cs typeface="League Spartan"/>
                <a:sym typeface="League Spartan"/>
              </a:rPr>
              <a:t>ICON</a:t>
            </a:r>
          </a:p>
        </p:txBody>
      </p:sp>
      <p:sp>
        <p:nvSpPr>
          <p:cNvPr id="33" name="Rectangle 32">
            <a:extLst>
              <a:ext uri="{FF2B5EF4-FFF2-40B4-BE49-F238E27FC236}">
                <a16:creationId xmlns:a16="http://schemas.microsoft.com/office/drawing/2014/main" id="{7F84E5B4-466E-99D8-5BC4-973AE6FC1423}"/>
              </a:ext>
            </a:extLst>
          </p:cNvPr>
          <p:cNvSpPr>
            <a:spLocks noGrp="1" noRot="1" noMove="1" noResize="1" noEditPoints="1" noAdjustHandles="1" noChangeArrowheads="1" noChangeShapeType="1"/>
          </p:cNvSpPr>
          <p:nvPr/>
        </p:nvSpPr>
        <p:spPr>
          <a:xfrm>
            <a:off x="15087600" y="-4000500"/>
            <a:ext cx="9982200" cy="3962400"/>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6DC6097-369C-F0C5-ECE8-055B76A8CFD2}"/>
              </a:ext>
            </a:extLst>
          </p:cNvPr>
          <p:cNvSpPr>
            <a:spLocks noGrp="1" noRot="1" noMove="1" noResize="1" noEditPoints="1" noAdjustHandles="1" noChangeArrowheads="1" noChangeShapeType="1"/>
          </p:cNvSpPr>
          <p:nvPr/>
        </p:nvSpPr>
        <p:spPr>
          <a:xfrm>
            <a:off x="18357510" y="-4152900"/>
            <a:ext cx="13341690" cy="15697200"/>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3865">
                <a:alpha val="100000"/>
              </a:srgbClr>
            </a:gs>
            <a:gs pos="100000">
              <a:srgbClr val="0064B1">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633877" y="0"/>
            <a:ext cx="19639468" cy="5143500"/>
            <a:chOff x="0" y="0"/>
            <a:chExt cx="5172535" cy="1500793"/>
          </a:xfrm>
        </p:grpSpPr>
        <p:sp>
          <p:nvSpPr>
            <p:cNvPr id="3" name="Freeform 3"/>
            <p:cNvSpPr>
              <a:spLocks noGrp="1" noRot="1" noMove="1" noResize="1" noEditPoints="1" noAdjustHandles="1" noChangeArrowheads="1" noChangeShapeType="1"/>
            </p:cNvSpPr>
            <p:nvPr/>
          </p:nvSpPr>
          <p:spPr>
            <a:xfrm>
              <a:off x="0" y="0"/>
              <a:ext cx="5172535" cy="1500793"/>
            </a:xfrm>
            <a:custGeom>
              <a:avLst/>
              <a:gdLst/>
              <a:ahLst/>
              <a:cxnLst/>
              <a:rect l="l" t="t" r="r" b="b"/>
              <a:pathLst>
                <a:path w="5172535" h="1500793">
                  <a:moveTo>
                    <a:pt x="0" y="0"/>
                  </a:moveTo>
                  <a:lnTo>
                    <a:pt x="5172535" y="0"/>
                  </a:lnTo>
                  <a:lnTo>
                    <a:pt x="5172535" y="1500793"/>
                  </a:lnTo>
                  <a:lnTo>
                    <a:pt x="0" y="1500793"/>
                  </a:lnTo>
                  <a:close/>
                </a:path>
              </a:pathLst>
            </a:custGeom>
            <a:solidFill>
              <a:srgbClr val="FFFFFF"/>
            </a:solidFill>
          </p:spPr>
          <p:txBody>
            <a:bodyPr/>
            <a:lstStyle/>
            <a:p>
              <a:endParaRPr lang="en-US"/>
            </a:p>
          </p:txBody>
        </p:sp>
        <p:sp>
          <p:nvSpPr>
            <p:cNvPr id="4" name="TextBox 4"/>
            <p:cNvSpPr txBox="1">
              <a:spLocks noGrp="1" noRot="1" noMove="1" noResize="1" noEditPoints="1" noAdjustHandles="1" noChangeArrowheads="1" noChangeShapeType="1"/>
            </p:cNvSpPr>
            <p:nvPr/>
          </p:nvSpPr>
          <p:spPr>
            <a:xfrm>
              <a:off x="0" y="-47625"/>
              <a:ext cx="5172535" cy="1548418"/>
            </a:xfrm>
            <a:prstGeom prst="rect">
              <a:avLst/>
            </a:prstGeom>
          </p:spPr>
          <p:txBody>
            <a:bodyPr lIns="50800" tIns="50800" rIns="50800" bIns="50800" rtlCol="0" anchor="ctr"/>
            <a:lstStyle/>
            <a:p>
              <a:pPr algn="ctr">
                <a:lnSpc>
                  <a:spcPts val="2659"/>
                </a:lnSpc>
              </a:pPr>
              <a:r>
                <a:rPr lang="en-US" sz="1899">
                  <a:solidFill>
                    <a:srgbClr val="FFFFFF"/>
                  </a:solidFill>
                  <a:latin typeface="Arimo"/>
                  <a:ea typeface="Arimo"/>
                  <a:cs typeface="Arimo"/>
                  <a:sym typeface="Arimo"/>
                </a:rPr>
                <a:t> </a:t>
              </a:r>
            </a:p>
          </p:txBody>
        </p:sp>
      </p:grpSp>
      <p:grpSp>
        <p:nvGrpSpPr>
          <p:cNvPr id="5" name="Group 5"/>
          <p:cNvGrpSpPr>
            <a:grpSpLocks noGrp="1" noUngrp="1" noRot="1" noMove="1" noResize="1"/>
          </p:cNvGrpSpPr>
          <p:nvPr/>
        </p:nvGrpSpPr>
        <p:grpSpPr>
          <a:xfrm>
            <a:off x="1187324" y="1028700"/>
            <a:ext cx="7956676" cy="8229600"/>
            <a:chOff x="0" y="0"/>
            <a:chExt cx="2095586" cy="2167467"/>
          </a:xfrm>
        </p:grpSpPr>
        <p:sp>
          <p:nvSpPr>
            <p:cNvPr id="6" name="Freeform 6"/>
            <p:cNvSpPr>
              <a:spLocks noGrp="1" noRot="1" noMove="1" noResize="1" noEditPoints="1" noAdjustHandles="1" noChangeArrowheads="1" noChangeShapeType="1"/>
            </p:cNvSpPr>
            <p:nvPr/>
          </p:nvSpPr>
          <p:spPr>
            <a:xfrm>
              <a:off x="0" y="0"/>
              <a:ext cx="2095585" cy="2167467"/>
            </a:xfrm>
            <a:custGeom>
              <a:avLst/>
              <a:gdLst/>
              <a:ahLst/>
              <a:cxnLst/>
              <a:rect l="l" t="t" r="r" b="b"/>
              <a:pathLst>
                <a:path w="2095585" h="2167467">
                  <a:moveTo>
                    <a:pt x="0" y="0"/>
                  </a:moveTo>
                  <a:lnTo>
                    <a:pt x="2095585" y="0"/>
                  </a:lnTo>
                  <a:lnTo>
                    <a:pt x="2095585" y="2167467"/>
                  </a:lnTo>
                  <a:lnTo>
                    <a:pt x="0" y="2167467"/>
                  </a:lnTo>
                  <a:close/>
                </a:path>
              </a:pathLst>
            </a:custGeom>
            <a:solidFill>
              <a:srgbClr val="003865"/>
            </a:solid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0" y="-47625"/>
              <a:ext cx="2095586" cy="2215092"/>
            </a:xfrm>
            <a:prstGeom prst="rect">
              <a:avLst/>
            </a:prstGeom>
          </p:spPr>
          <p:txBody>
            <a:bodyPr lIns="50800" tIns="50800" rIns="50800" bIns="50800" rtlCol="0" anchor="ctr"/>
            <a:lstStyle/>
            <a:p>
              <a:pPr algn="ctr">
                <a:lnSpc>
                  <a:spcPts val="2659"/>
                </a:lnSpc>
              </a:pPr>
              <a:r>
                <a:rPr lang="en-US" sz="1899">
                  <a:solidFill>
                    <a:srgbClr val="FFFFFF"/>
                  </a:solidFill>
                  <a:latin typeface="Arimo"/>
                  <a:ea typeface="Arimo"/>
                  <a:cs typeface="Arimo"/>
                  <a:sym typeface="Arimo"/>
                </a:rPr>
                <a:t> </a:t>
              </a:r>
            </a:p>
          </p:txBody>
        </p:sp>
      </p:grpSp>
      <p:sp>
        <p:nvSpPr>
          <p:cNvPr id="8" name="TextBox 8"/>
          <p:cNvSpPr txBox="1"/>
          <p:nvPr/>
        </p:nvSpPr>
        <p:spPr>
          <a:xfrm>
            <a:off x="9928189" y="2399113"/>
            <a:ext cx="6988865" cy="1135783"/>
          </a:xfrm>
          <a:prstGeom prst="rect">
            <a:avLst/>
          </a:prstGeom>
        </p:spPr>
        <p:txBody>
          <a:bodyPr lIns="0" tIns="0" rIns="0" bIns="0" rtlCol="0" anchor="t">
            <a:spAutoFit/>
          </a:bodyPr>
          <a:lstStyle/>
          <a:p>
            <a:pPr algn="ctr">
              <a:lnSpc>
                <a:spcPts val="8655"/>
              </a:lnSpc>
            </a:pPr>
            <a:r>
              <a:rPr lang="en-US" sz="8165" spc="816">
                <a:solidFill>
                  <a:srgbClr val="FFFFFF"/>
                </a:solidFill>
                <a:latin typeface="League Spartan"/>
                <a:ea typeface="League Spartan"/>
                <a:cs typeface="League Spartan"/>
                <a:sym typeface="League Spartan"/>
              </a:rPr>
              <a:t>VISION</a:t>
            </a:r>
          </a:p>
        </p:txBody>
      </p:sp>
      <p:grpSp>
        <p:nvGrpSpPr>
          <p:cNvPr id="9" name="Group 9"/>
          <p:cNvGrpSpPr>
            <a:grpSpLocks noGrp="1" noUngrp="1" noRot="1" noMove="1" noResize="1"/>
          </p:cNvGrpSpPr>
          <p:nvPr/>
        </p:nvGrpSpPr>
        <p:grpSpPr>
          <a:xfrm>
            <a:off x="9444283" y="1028700"/>
            <a:ext cx="7956676" cy="8229600"/>
            <a:chOff x="0" y="0"/>
            <a:chExt cx="2095586" cy="2167467"/>
          </a:xfrm>
        </p:grpSpPr>
        <p:sp>
          <p:nvSpPr>
            <p:cNvPr id="10" name="Freeform 10"/>
            <p:cNvSpPr>
              <a:spLocks noGrp="1" noRot="1" noMove="1" noResize="1" noEditPoints="1" noAdjustHandles="1" noChangeArrowheads="1" noChangeShapeType="1"/>
            </p:cNvSpPr>
            <p:nvPr/>
          </p:nvSpPr>
          <p:spPr>
            <a:xfrm>
              <a:off x="0" y="0"/>
              <a:ext cx="2095585" cy="2167467"/>
            </a:xfrm>
            <a:custGeom>
              <a:avLst/>
              <a:gdLst/>
              <a:ahLst/>
              <a:cxnLst/>
              <a:rect l="l" t="t" r="r" b="b"/>
              <a:pathLst>
                <a:path w="2095585" h="2167467">
                  <a:moveTo>
                    <a:pt x="0" y="0"/>
                  </a:moveTo>
                  <a:lnTo>
                    <a:pt x="2095585" y="0"/>
                  </a:lnTo>
                  <a:lnTo>
                    <a:pt x="2095585" y="2167467"/>
                  </a:lnTo>
                  <a:lnTo>
                    <a:pt x="0" y="2167467"/>
                  </a:lnTo>
                  <a:close/>
                </a:path>
              </a:pathLst>
            </a:custGeom>
            <a:solidFill>
              <a:srgbClr val="003865"/>
            </a:solidFill>
          </p:spPr>
          <p:txBody>
            <a:bodyPr/>
            <a:lstStyle/>
            <a:p>
              <a:endParaRPr lang="en-US"/>
            </a:p>
          </p:txBody>
        </p:sp>
        <p:sp>
          <p:nvSpPr>
            <p:cNvPr id="11" name="TextBox 11"/>
            <p:cNvSpPr txBox="1">
              <a:spLocks noGrp="1" noRot="1" noMove="1" noResize="1" noEditPoints="1" noAdjustHandles="1" noChangeArrowheads="1" noChangeShapeType="1"/>
            </p:cNvSpPr>
            <p:nvPr/>
          </p:nvSpPr>
          <p:spPr>
            <a:xfrm>
              <a:off x="0" y="-47625"/>
              <a:ext cx="2095586" cy="2215092"/>
            </a:xfrm>
            <a:prstGeom prst="rect">
              <a:avLst/>
            </a:prstGeom>
          </p:spPr>
          <p:txBody>
            <a:bodyPr lIns="50800" tIns="50800" rIns="50800" bIns="50800" rtlCol="0" anchor="ctr"/>
            <a:lstStyle/>
            <a:p>
              <a:pPr algn="ctr">
                <a:lnSpc>
                  <a:spcPts val="2659"/>
                </a:lnSpc>
              </a:pPr>
              <a:r>
                <a:rPr lang="en-US" sz="1899">
                  <a:solidFill>
                    <a:srgbClr val="FFFFFF"/>
                  </a:solidFill>
                  <a:latin typeface="Arimo"/>
                  <a:ea typeface="Arimo"/>
                  <a:cs typeface="Arimo"/>
                  <a:sym typeface="Arimo"/>
                </a:rPr>
                <a:t> </a:t>
              </a:r>
            </a:p>
          </p:txBody>
        </p:sp>
      </p:grpSp>
      <p:sp>
        <p:nvSpPr>
          <p:cNvPr id="12" name="TextBox 12"/>
          <p:cNvSpPr txBox="1"/>
          <p:nvPr/>
        </p:nvSpPr>
        <p:spPr>
          <a:xfrm>
            <a:off x="10075080" y="1778834"/>
            <a:ext cx="6988865" cy="1135783"/>
          </a:xfrm>
          <a:prstGeom prst="rect">
            <a:avLst/>
          </a:prstGeom>
        </p:spPr>
        <p:txBody>
          <a:bodyPr lIns="0" tIns="0" rIns="0" bIns="0" rtlCol="0" anchor="t">
            <a:spAutoFit/>
          </a:bodyPr>
          <a:lstStyle/>
          <a:p>
            <a:pPr algn="ctr">
              <a:lnSpc>
                <a:spcPts val="8655"/>
              </a:lnSpc>
            </a:pPr>
            <a:r>
              <a:rPr lang="en-US" sz="8165" spc="816">
                <a:solidFill>
                  <a:srgbClr val="FFFFFF"/>
                </a:solidFill>
                <a:latin typeface="League Spartan"/>
                <a:ea typeface="League Spartan"/>
                <a:cs typeface="League Spartan"/>
                <a:sym typeface="League Spartan"/>
              </a:rPr>
              <a:t>TITLE</a:t>
            </a:r>
          </a:p>
        </p:txBody>
      </p:sp>
      <p:sp>
        <p:nvSpPr>
          <p:cNvPr id="13" name="TextBox 13"/>
          <p:cNvSpPr txBox="1"/>
          <p:nvPr/>
        </p:nvSpPr>
        <p:spPr>
          <a:xfrm>
            <a:off x="11650936" y="3209261"/>
            <a:ext cx="5370203" cy="2325570"/>
          </a:xfrm>
          <a:prstGeom prst="rect">
            <a:avLst/>
          </a:prstGeom>
        </p:spPr>
        <p:txBody>
          <a:bodyPr lIns="0" tIns="0" rIns="0" bIns="0" rtlCol="0" anchor="t">
            <a:spAutoFit/>
          </a:bodyPr>
          <a:lstStyle/>
          <a:p>
            <a:pPr algn="l">
              <a:lnSpc>
                <a:spcPts val="3091"/>
              </a:lnSpc>
              <a:spcBef>
                <a:spcPct val="0"/>
              </a:spcBef>
            </a:pPr>
            <a:r>
              <a:rPr lang="en-US" sz="2207">
                <a:solidFill>
                  <a:srgbClr val="FFFFFF"/>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sp>
        <p:nvSpPr>
          <p:cNvPr id="14" name="TextBox 14"/>
          <p:cNvSpPr txBox="1"/>
          <p:nvPr/>
        </p:nvSpPr>
        <p:spPr>
          <a:xfrm>
            <a:off x="9824103" y="6027023"/>
            <a:ext cx="1826834" cy="1135783"/>
          </a:xfrm>
          <a:prstGeom prst="rect">
            <a:avLst/>
          </a:prstGeom>
        </p:spPr>
        <p:txBody>
          <a:bodyPr lIns="0" tIns="0" rIns="0" bIns="0" rtlCol="0" anchor="t">
            <a:spAutoFit/>
          </a:bodyPr>
          <a:lstStyle/>
          <a:p>
            <a:pPr algn="l">
              <a:lnSpc>
                <a:spcPts val="8655"/>
              </a:lnSpc>
            </a:pPr>
            <a:r>
              <a:rPr lang="en-US" sz="8165" spc="816">
                <a:solidFill>
                  <a:srgbClr val="FFFFFF">
                    <a:alpha val="43922"/>
                  </a:srgbClr>
                </a:solidFill>
                <a:latin typeface="League Spartan"/>
                <a:ea typeface="League Spartan"/>
                <a:cs typeface="League Spartan"/>
                <a:sym typeface="League Spartan"/>
              </a:rPr>
              <a:t>02</a:t>
            </a:r>
          </a:p>
        </p:txBody>
      </p:sp>
      <p:sp>
        <p:nvSpPr>
          <p:cNvPr id="15" name="TextBox 15"/>
          <p:cNvSpPr txBox="1"/>
          <p:nvPr/>
        </p:nvSpPr>
        <p:spPr>
          <a:xfrm>
            <a:off x="11650936" y="5865098"/>
            <a:ext cx="5370203" cy="2325570"/>
          </a:xfrm>
          <a:prstGeom prst="rect">
            <a:avLst/>
          </a:prstGeom>
        </p:spPr>
        <p:txBody>
          <a:bodyPr lIns="0" tIns="0" rIns="0" bIns="0" rtlCol="0" anchor="t">
            <a:spAutoFit/>
          </a:bodyPr>
          <a:lstStyle/>
          <a:p>
            <a:pPr algn="l">
              <a:lnSpc>
                <a:spcPts val="3091"/>
              </a:lnSpc>
              <a:spcBef>
                <a:spcPct val="0"/>
              </a:spcBef>
            </a:pPr>
            <a:r>
              <a:rPr lang="en-US" sz="2207">
                <a:solidFill>
                  <a:srgbClr val="FFFFFF"/>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grpSp>
        <p:nvGrpSpPr>
          <p:cNvPr id="16" name="Group 16"/>
          <p:cNvGrpSpPr/>
          <p:nvPr/>
        </p:nvGrpSpPr>
        <p:grpSpPr>
          <a:xfrm>
            <a:off x="14936581" y="1402434"/>
            <a:ext cx="17138387" cy="9721904"/>
            <a:chOff x="0" y="0"/>
            <a:chExt cx="1253748" cy="711200"/>
          </a:xfrm>
        </p:grpSpPr>
        <p:sp>
          <p:nvSpPr>
            <p:cNvPr id="17" name="Freeform 17"/>
            <p:cNvSpPr/>
            <p:nvPr/>
          </p:nvSpPr>
          <p:spPr>
            <a:xfrm>
              <a:off x="0" y="0"/>
              <a:ext cx="1253748" cy="711200"/>
            </a:xfrm>
            <a:custGeom>
              <a:avLst/>
              <a:gdLst/>
              <a:ahLst/>
              <a:cxnLst/>
              <a:rect l="l" t="t" r="r" b="b"/>
              <a:pathLst>
                <a:path w="1253748" h="711200">
                  <a:moveTo>
                    <a:pt x="626874" y="0"/>
                  </a:moveTo>
                  <a:lnTo>
                    <a:pt x="1253748" y="711200"/>
                  </a:lnTo>
                  <a:lnTo>
                    <a:pt x="0" y="711200"/>
                  </a:lnTo>
                  <a:lnTo>
                    <a:pt x="626874" y="0"/>
                  </a:lnTo>
                  <a:close/>
                </a:path>
              </a:pathLst>
            </a:custGeom>
            <a:solidFill>
              <a:srgbClr val="EF6E0B"/>
            </a:solidFill>
          </p:spPr>
          <p:txBody>
            <a:bodyPr/>
            <a:lstStyle/>
            <a:p>
              <a:endParaRPr lang="en-US"/>
            </a:p>
          </p:txBody>
        </p:sp>
        <p:sp>
          <p:nvSpPr>
            <p:cNvPr id="18" name="TextBox 18"/>
            <p:cNvSpPr txBox="1"/>
            <p:nvPr/>
          </p:nvSpPr>
          <p:spPr>
            <a:xfrm>
              <a:off x="195898" y="292100"/>
              <a:ext cx="861952"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2700000">
            <a:off x="18330817" y="7567057"/>
            <a:ext cx="6965610" cy="7228863"/>
            <a:chOff x="0" y="0"/>
            <a:chExt cx="1834564" cy="1903898"/>
          </a:xfrm>
        </p:grpSpPr>
        <p:sp>
          <p:nvSpPr>
            <p:cNvPr id="20" name="Freeform 20"/>
            <p:cNvSpPr/>
            <p:nvPr/>
          </p:nvSpPr>
          <p:spPr>
            <a:xfrm>
              <a:off x="0" y="0"/>
              <a:ext cx="1834564" cy="1903898"/>
            </a:xfrm>
            <a:custGeom>
              <a:avLst/>
              <a:gdLst/>
              <a:ahLst/>
              <a:cxnLst/>
              <a:rect l="l" t="t" r="r" b="b"/>
              <a:pathLst>
                <a:path w="1834564" h="1903898">
                  <a:moveTo>
                    <a:pt x="0" y="0"/>
                  </a:moveTo>
                  <a:lnTo>
                    <a:pt x="1834564" y="0"/>
                  </a:lnTo>
                  <a:lnTo>
                    <a:pt x="1834564" y="1903898"/>
                  </a:lnTo>
                  <a:lnTo>
                    <a:pt x="0" y="1903898"/>
                  </a:lnTo>
                  <a:close/>
                </a:path>
              </a:pathLst>
            </a:custGeom>
            <a:gradFill rotWithShape="1">
              <a:gsLst>
                <a:gs pos="0">
                  <a:srgbClr val="4874B0">
                    <a:alpha val="100000"/>
                  </a:srgbClr>
                </a:gs>
                <a:gs pos="100000">
                  <a:srgbClr val="053371">
                    <a:alpha val="100000"/>
                  </a:srgbClr>
                </a:gs>
              </a:gsLst>
              <a:path path="circle">
                <a:fillToRect r="100000" b="100000"/>
              </a:path>
              <a:tileRect l="-100000" t="-100000"/>
            </a:gradFill>
          </p:spPr>
          <p:txBody>
            <a:bodyPr/>
            <a:lstStyle/>
            <a:p>
              <a:endParaRPr lang="en-US"/>
            </a:p>
          </p:txBody>
        </p:sp>
        <p:sp>
          <p:nvSpPr>
            <p:cNvPr id="21" name="TextBox 21"/>
            <p:cNvSpPr txBox="1"/>
            <p:nvPr/>
          </p:nvSpPr>
          <p:spPr>
            <a:xfrm>
              <a:off x="0" y="-47625"/>
              <a:ext cx="1834564" cy="1951523"/>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1671230" y="1778834"/>
            <a:ext cx="6988865" cy="1135783"/>
          </a:xfrm>
          <a:prstGeom prst="rect">
            <a:avLst/>
          </a:prstGeom>
        </p:spPr>
        <p:txBody>
          <a:bodyPr lIns="0" tIns="0" rIns="0" bIns="0" rtlCol="0" anchor="t">
            <a:spAutoFit/>
          </a:bodyPr>
          <a:lstStyle/>
          <a:p>
            <a:pPr algn="ctr">
              <a:lnSpc>
                <a:spcPts val="8655"/>
              </a:lnSpc>
            </a:pPr>
            <a:r>
              <a:rPr lang="en-US" sz="8165" spc="816">
                <a:solidFill>
                  <a:srgbClr val="FFFFFF"/>
                </a:solidFill>
                <a:latin typeface="League Spartan"/>
                <a:ea typeface="League Spartan"/>
                <a:cs typeface="League Spartan"/>
                <a:sym typeface="League Spartan"/>
              </a:rPr>
              <a:t>TITLE</a:t>
            </a:r>
          </a:p>
        </p:txBody>
      </p:sp>
      <p:sp>
        <p:nvSpPr>
          <p:cNvPr id="23" name="TextBox 23"/>
          <p:cNvSpPr txBox="1"/>
          <p:nvPr/>
        </p:nvSpPr>
        <p:spPr>
          <a:xfrm>
            <a:off x="1671230" y="3371186"/>
            <a:ext cx="1435123" cy="1135783"/>
          </a:xfrm>
          <a:prstGeom prst="rect">
            <a:avLst/>
          </a:prstGeom>
        </p:spPr>
        <p:txBody>
          <a:bodyPr lIns="0" tIns="0" rIns="0" bIns="0" rtlCol="0" anchor="t">
            <a:spAutoFit/>
          </a:bodyPr>
          <a:lstStyle/>
          <a:p>
            <a:pPr algn="l">
              <a:lnSpc>
                <a:spcPts val="8655"/>
              </a:lnSpc>
            </a:pPr>
            <a:r>
              <a:rPr lang="en-US" sz="8165" spc="816">
                <a:solidFill>
                  <a:srgbClr val="FFFFFF">
                    <a:alpha val="43922"/>
                  </a:srgbClr>
                </a:solidFill>
                <a:latin typeface="League Spartan"/>
                <a:ea typeface="League Spartan"/>
                <a:cs typeface="League Spartan"/>
                <a:sym typeface="League Spartan"/>
              </a:rPr>
              <a:t>01</a:t>
            </a:r>
          </a:p>
        </p:txBody>
      </p:sp>
      <p:sp>
        <p:nvSpPr>
          <p:cNvPr id="24" name="TextBox 24"/>
          <p:cNvSpPr txBox="1"/>
          <p:nvPr/>
        </p:nvSpPr>
        <p:spPr>
          <a:xfrm>
            <a:off x="3498063" y="3209261"/>
            <a:ext cx="5370203" cy="2325570"/>
          </a:xfrm>
          <a:prstGeom prst="rect">
            <a:avLst/>
          </a:prstGeom>
        </p:spPr>
        <p:txBody>
          <a:bodyPr lIns="0" tIns="0" rIns="0" bIns="0" rtlCol="0" anchor="t">
            <a:spAutoFit/>
          </a:bodyPr>
          <a:lstStyle/>
          <a:p>
            <a:pPr algn="l">
              <a:lnSpc>
                <a:spcPts val="3091"/>
              </a:lnSpc>
              <a:spcBef>
                <a:spcPct val="0"/>
              </a:spcBef>
            </a:pPr>
            <a:r>
              <a:rPr lang="en-US" sz="2207">
                <a:solidFill>
                  <a:srgbClr val="FFFFFF"/>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sp>
        <p:nvSpPr>
          <p:cNvPr id="25" name="TextBox 25"/>
          <p:cNvSpPr txBox="1"/>
          <p:nvPr/>
        </p:nvSpPr>
        <p:spPr>
          <a:xfrm>
            <a:off x="1671230" y="6027023"/>
            <a:ext cx="1826834" cy="1135783"/>
          </a:xfrm>
          <a:prstGeom prst="rect">
            <a:avLst/>
          </a:prstGeom>
        </p:spPr>
        <p:txBody>
          <a:bodyPr lIns="0" tIns="0" rIns="0" bIns="0" rtlCol="0" anchor="t">
            <a:spAutoFit/>
          </a:bodyPr>
          <a:lstStyle/>
          <a:p>
            <a:pPr algn="l">
              <a:lnSpc>
                <a:spcPts val="8655"/>
              </a:lnSpc>
            </a:pPr>
            <a:r>
              <a:rPr lang="en-US" sz="8165" spc="816">
                <a:solidFill>
                  <a:srgbClr val="FFFFFF">
                    <a:alpha val="43922"/>
                  </a:srgbClr>
                </a:solidFill>
                <a:latin typeface="League Spartan"/>
                <a:ea typeface="League Spartan"/>
                <a:cs typeface="League Spartan"/>
                <a:sym typeface="League Spartan"/>
              </a:rPr>
              <a:t>02</a:t>
            </a:r>
          </a:p>
        </p:txBody>
      </p:sp>
      <p:sp>
        <p:nvSpPr>
          <p:cNvPr id="26" name="TextBox 26"/>
          <p:cNvSpPr txBox="1"/>
          <p:nvPr/>
        </p:nvSpPr>
        <p:spPr>
          <a:xfrm>
            <a:off x="3498063" y="5865098"/>
            <a:ext cx="5370203" cy="2325570"/>
          </a:xfrm>
          <a:prstGeom prst="rect">
            <a:avLst/>
          </a:prstGeom>
        </p:spPr>
        <p:txBody>
          <a:bodyPr lIns="0" tIns="0" rIns="0" bIns="0" rtlCol="0" anchor="t">
            <a:spAutoFit/>
          </a:bodyPr>
          <a:lstStyle/>
          <a:p>
            <a:pPr algn="l">
              <a:lnSpc>
                <a:spcPts val="3091"/>
              </a:lnSpc>
              <a:spcBef>
                <a:spcPct val="0"/>
              </a:spcBef>
            </a:pPr>
            <a:r>
              <a:rPr lang="en-US" sz="2207">
                <a:solidFill>
                  <a:srgbClr val="FFFFFF"/>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sp>
        <p:nvSpPr>
          <p:cNvPr id="27" name="TextBox 27"/>
          <p:cNvSpPr txBox="1"/>
          <p:nvPr/>
        </p:nvSpPr>
        <p:spPr>
          <a:xfrm>
            <a:off x="9824103" y="3371186"/>
            <a:ext cx="1435123" cy="1135783"/>
          </a:xfrm>
          <a:prstGeom prst="rect">
            <a:avLst/>
          </a:prstGeom>
        </p:spPr>
        <p:txBody>
          <a:bodyPr lIns="0" tIns="0" rIns="0" bIns="0" rtlCol="0" anchor="t">
            <a:spAutoFit/>
          </a:bodyPr>
          <a:lstStyle/>
          <a:p>
            <a:pPr algn="l">
              <a:lnSpc>
                <a:spcPts val="8655"/>
              </a:lnSpc>
            </a:pPr>
            <a:r>
              <a:rPr lang="en-US" sz="8165" spc="816">
                <a:solidFill>
                  <a:srgbClr val="FFFFFF">
                    <a:alpha val="43922"/>
                  </a:srgbClr>
                </a:solidFill>
                <a:latin typeface="League Spartan"/>
                <a:ea typeface="League Spartan"/>
                <a:cs typeface="League Spartan"/>
                <a:sym typeface="League Spartan"/>
              </a:rPr>
              <a:t>01</a:t>
            </a:r>
          </a:p>
        </p:txBody>
      </p:sp>
      <p:sp>
        <p:nvSpPr>
          <p:cNvPr id="28" name="Freeform 28"/>
          <p:cNvSpPr>
            <a:spLocks noGrp="1" noRot="1" noMove="1" noResize="1" noEditPoints="1" noAdjustHandles="1" noChangeArrowheads="1" noChangeShapeType="1"/>
          </p:cNvSpPr>
          <p:nvPr/>
        </p:nvSpPr>
        <p:spPr>
          <a:xfrm>
            <a:off x="16526652" y="9419971"/>
            <a:ext cx="1465297" cy="571773"/>
          </a:xfrm>
          <a:custGeom>
            <a:avLst/>
            <a:gdLst/>
            <a:ahLst/>
            <a:cxnLst/>
            <a:rect l="l" t="t" r="r" b="b"/>
            <a:pathLst>
              <a:path w="1465297" h="571773">
                <a:moveTo>
                  <a:pt x="0" y="0"/>
                </a:moveTo>
                <a:lnTo>
                  <a:pt x="1465296" y="0"/>
                </a:lnTo>
                <a:lnTo>
                  <a:pt x="1465296" y="571773"/>
                </a:lnTo>
                <a:lnTo>
                  <a:pt x="0" y="571773"/>
                </a:lnTo>
                <a:lnTo>
                  <a:pt x="0" y="0"/>
                </a:lnTo>
                <a:close/>
              </a:path>
            </a:pathLst>
          </a:custGeom>
          <a:blipFill>
            <a:blip r:embed="rId3"/>
            <a:stretch>
              <a:fillRect/>
            </a:stretch>
          </a:blipFill>
        </p:spPr>
        <p:txBody>
          <a:bodyPr/>
          <a:lstStyle/>
          <a:p>
            <a:endParaRPr lang="en-US"/>
          </a:p>
        </p:txBody>
      </p:sp>
      <p:sp>
        <p:nvSpPr>
          <p:cNvPr id="29" name="Rectangle 28">
            <a:extLst>
              <a:ext uri="{FF2B5EF4-FFF2-40B4-BE49-F238E27FC236}">
                <a16:creationId xmlns:a16="http://schemas.microsoft.com/office/drawing/2014/main" id="{B85E931D-E338-31DA-0921-E76DE02D8716}"/>
              </a:ext>
            </a:extLst>
          </p:cNvPr>
          <p:cNvSpPr>
            <a:spLocks noGrp="1" noRot="1" noMove="1" noResize="1" noEditPoints="1" noAdjustHandles="1" noChangeArrowheads="1" noChangeShapeType="1"/>
          </p:cNvSpPr>
          <p:nvPr/>
        </p:nvSpPr>
        <p:spPr>
          <a:xfrm>
            <a:off x="-2098320" y="0"/>
            <a:ext cx="2098320" cy="10429915"/>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EEB491D-7930-9389-6F3E-471C2C14A91B}"/>
              </a:ext>
            </a:extLst>
          </p:cNvPr>
          <p:cNvSpPr>
            <a:spLocks noGrp="1" noRot="1" noMove="1" noResize="1" noEditPoints="1" noAdjustHandles="1" noChangeArrowheads="1" noChangeShapeType="1"/>
          </p:cNvSpPr>
          <p:nvPr/>
        </p:nvSpPr>
        <p:spPr>
          <a:xfrm>
            <a:off x="18307628" y="0"/>
            <a:ext cx="13914831" cy="16497299"/>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95000"/>
                </a:schemeClr>
              </a:solidFill>
            </a:endParaRPr>
          </a:p>
        </p:txBody>
      </p:sp>
      <p:sp>
        <p:nvSpPr>
          <p:cNvPr id="31" name="Rectangle 30">
            <a:extLst>
              <a:ext uri="{FF2B5EF4-FFF2-40B4-BE49-F238E27FC236}">
                <a16:creationId xmlns:a16="http://schemas.microsoft.com/office/drawing/2014/main" id="{21EC168D-5407-767F-7642-F9BA40270C96}"/>
              </a:ext>
            </a:extLst>
          </p:cNvPr>
          <p:cNvSpPr>
            <a:spLocks noGrp="1" noRot="1" noMove="1" noResize="1" noEditPoints="1" noAdjustHandles="1" noChangeArrowheads="1" noChangeShapeType="1"/>
          </p:cNvSpPr>
          <p:nvPr/>
        </p:nvSpPr>
        <p:spPr>
          <a:xfrm>
            <a:off x="-2078696" y="10199749"/>
            <a:ext cx="20386324" cy="6297550"/>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3865">
                <a:alpha val="100000"/>
              </a:srgbClr>
            </a:gs>
            <a:gs pos="100000">
              <a:srgbClr val="0064B1">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8549770" y="1028700"/>
            <a:ext cx="8709530" cy="2438839"/>
            <a:chOff x="0" y="0"/>
            <a:chExt cx="2644579" cy="740534"/>
          </a:xfrm>
        </p:grpSpPr>
        <p:sp>
          <p:nvSpPr>
            <p:cNvPr id="3" name="Freeform 3"/>
            <p:cNvSpPr>
              <a:spLocks noGrp="1" noRot="1" noMove="1" noResize="1" noEditPoints="1" noAdjustHandles="1" noChangeArrowheads="1" noChangeShapeType="1"/>
            </p:cNvSpPr>
            <p:nvPr/>
          </p:nvSpPr>
          <p:spPr>
            <a:xfrm>
              <a:off x="0" y="0"/>
              <a:ext cx="2644579" cy="740534"/>
            </a:xfrm>
            <a:custGeom>
              <a:avLst/>
              <a:gdLst/>
              <a:ahLst/>
              <a:cxnLst/>
              <a:rect l="l" t="t" r="r" b="b"/>
              <a:pathLst>
                <a:path w="2644579" h="740534">
                  <a:moveTo>
                    <a:pt x="0" y="0"/>
                  </a:moveTo>
                  <a:lnTo>
                    <a:pt x="2644579" y="0"/>
                  </a:lnTo>
                  <a:lnTo>
                    <a:pt x="2644579" y="740534"/>
                  </a:lnTo>
                  <a:lnTo>
                    <a:pt x="0" y="740534"/>
                  </a:lnTo>
                  <a:close/>
                </a:path>
              </a:pathLst>
            </a:custGeom>
            <a:solidFill>
              <a:srgbClr val="FFFFFF"/>
            </a:solidFill>
          </p:spPr>
          <p:txBody>
            <a:bodyPr/>
            <a:lstStyle/>
            <a:p>
              <a:endParaRPr lang="en-US"/>
            </a:p>
          </p:txBody>
        </p:sp>
        <p:sp>
          <p:nvSpPr>
            <p:cNvPr id="4" name="TextBox 4"/>
            <p:cNvSpPr txBox="1">
              <a:spLocks noGrp="1" noRot="1" noMove="1" noResize="1" noEditPoints="1" noAdjustHandles="1" noChangeArrowheads="1" noChangeShapeType="1"/>
            </p:cNvSpPr>
            <p:nvPr/>
          </p:nvSpPr>
          <p:spPr>
            <a:xfrm>
              <a:off x="0" y="-47625"/>
              <a:ext cx="2644579" cy="78815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flipH="1">
            <a:off x="-533400" y="1"/>
            <a:ext cx="8759074" cy="10287000"/>
          </a:xfrm>
          <a:custGeom>
            <a:avLst/>
            <a:gdLst/>
            <a:ahLst/>
            <a:cxnLst/>
            <a:rect l="l" t="t" r="r" b="b"/>
            <a:pathLst>
              <a:path w="10543497" h="10920453">
                <a:moveTo>
                  <a:pt x="10543497" y="0"/>
                </a:moveTo>
                <a:lnTo>
                  <a:pt x="0" y="0"/>
                </a:lnTo>
                <a:lnTo>
                  <a:pt x="0" y="10920453"/>
                </a:lnTo>
                <a:lnTo>
                  <a:pt x="10543497" y="10920453"/>
                </a:lnTo>
                <a:lnTo>
                  <a:pt x="10543497" y="0"/>
                </a:lnTo>
                <a:close/>
              </a:path>
            </a:pathLst>
          </a:custGeom>
          <a:blipFill>
            <a:blip r:embed="rId2"/>
            <a:stretch>
              <a:fillRect t="-16841" b="-16841"/>
            </a:stretch>
          </a:blipFill>
        </p:spPr>
        <p:txBody>
          <a:bodyPr/>
          <a:lstStyle/>
          <a:p>
            <a:endParaRPr lang="en-US"/>
          </a:p>
        </p:txBody>
      </p:sp>
      <p:grpSp>
        <p:nvGrpSpPr>
          <p:cNvPr id="6" name="Group 6"/>
          <p:cNvGrpSpPr>
            <a:grpSpLocks noGrp="1" noUngrp="1" noRot="1" noMove="1" noResize="1"/>
          </p:cNvGrpSpPr>
          <p:nvPr/>
        </p:nvGrpSpPr>
        <p:grpSpPr>
          <a:xfrm>
            <a:off x="0" y="0"/>
            <a:ext cx="7936615" cy="10287000"/>
            <a:chOff x="0" y="0"/>
            <a:chExt cx="812800" cy="1053506"/>
          </a:xfrm>
        </p:grpSpPr>
        <p:sp>
          <p:nvSpPr>
            <p:cNvPr id="7" name="Freeform 7"/>
            <p:cNvSpPr>
              <a:spLocks noGrp="1" noRot="1" noMove="1" noResize="1" noEditPoints="1" noAdjustHandles="1" noChangeArrowheads="1" noChangeShapeType="1"/>
            </p:cNvSpPr>
            <p:nvPr/>
          </p:nvSpPr>
          <p:spPr>
            <a:xfrm>
              <a:off x="0" y="0"/>
              <a:ext cx="812800" cy="1053506"/>
            </a:xfrm>
            <a:custGeom>
              <a:avLst/>
              <a:gdLst/>
              <a:ahLst/>
              <a:cxnLst/>
              <a:rect l="l" t="t" r="r" b="b"/>
              <a:pathLst>
                <a:path w="812800" h="1053506">
                  <a:moveTo>
                    <a:pt x="0" y="0"/>
                  </a:moveTo>
                  <a:lnTo>
                    <a:pt x="812800" y="0"/>
                  </a:lnTo>
                  <a:lnTo>
                    <a:pt x="812800" y="1053506"/>
                  </a:lnTo>
                  <a:lnTo>
                    <a:pt x="0" y="1053506"/>
                  </a:lnTo>
                  <a:close/>
                </a:path>
              </a:pathLst>
            </a:custGeom>
            <a:blipFill>
              <a:blip r:embed="rId3"/>
              <a:stretch>
                <a:fillRect l="-47454" r="-47454"/>
              </a:stretch>
            </a:blipFill>
          </p:spPr>
          <p:txBody>
            <a:bodyPr/>
            <a:lstStyle/>
            <a:p>
              <a:endParaRPr lang="en-US"/>
            </a:p>
          </p:txBody>
        </p:sp>
      </p:grpSp>
      <p:sp>
        <p:nvSpPr>
          <p:cNvPr id="8" name="TextBox 8"/>
          <p:cNvSpPr txBox="1"/>
          <p:nvPr/>
        </p:nvSpPr>
        <p:spPr>
          <a:xfrm>
            <a:off x="381668" y="8203167"/>
            <a:ext cx="7173278" cy="1135783"/>
          </a:xfrm>
          <a:prstGeom prst="rect">
            <a:avLst/>
          </a:prstGeom>
        </p:spPr>
        <p:txBody>
          <a:bodyPr lIns="0" tIns="0" rIns="0" bIns="0" rtlCol="0" anchor="t">
            <a:spAutoFit/>
          </a:bodyPr>
          <a:lstStyle/>
          <a:p>
            <a:pPr algn="ctr">
              <a:lnSpc>
                <a:spcPts val="8655"/>
              </a:lnSpc>
            </a:pPr>
            <a:r>
              <a:rPr lang="en-US" sz="8165" spc="816">
                <a:solidFill>
                  <a:srgbClr val="FFFFFF"/>
                </a:solidFill>
                <a:latin typeface="League Spartan"/>
                <a:ea typeface="League Spartan"/>
                <a:cs typeface="League Spartan"/>
                <a:sym typeface="League Spartan"/>
              </a:rPr>
              <a:t>TITLE</a:t>
            </a:r>
          </a:p>
        </p:txBody>
      </p:sp>
      <p:grpSp>
        <p:nvGrpSpPr>
          <p:cNvPr id="9" name="Group 9"/>
          <p:cNvGrpSpPr>
            <a:grpSpLocks noGrp="1" noUngrp="1" noRot="1" noMove="1" noResize="1"/>
          </p:cNvGrpSpPr>
          <p:nvPr/>
        </p:nvGrpSpPr>
        <p:grpSpPr>
          <a:xfrm>
            <a:off x="8549770" y="4112980"/>
            <a:ext cx="8709530" cy="2438839"/>
            <a:chOff x="0" y="0"/>
            <a:chExt cx="2644579" cy="740534"/>
          </a:xfrm>
        </p:grpSpPr>
        <p:sp>
          <p:nvSpPr>
            <p:cNvPr id="10" name="Freeform 10"/>
            <p:cNvSpPr>
              <a:spLocks noGrp="1" noRot="1" noMove="1" noResize="1" noEditPoints="1" noAdjustHandles="1" noChangeArrowheads="1" noChangeShapeType="1"/>
            </p:cNvSpPr>
            <p:nvPr/>
          </p:nvSpPr>
          <p:spPr>
            <a:xfrm>
              <a:off x="0" y="0"/>
              <a:ext cx="2644579" cy="740534"/>
            </a:xfrm>
            <a:custGeom>
              <a:avLst/>
              <a:gdLst/>
              <a:ahLst/>
              <a:cxnLst/>
              <a:rect l="l" t="t" r="r" b="b"/>
              <a:pathLst>
                <a:path w="2644579" h="740534">
                  <a:moveTo>
                    <a:pt x="0" y="0"/>
                  </a:moveTo>
                  <a:lnTo>
                    <a:pt x="2644579" y="0"/>
                  </a:lnTo>
                  <a:lnTo>
                    <a:pt x="2644579" y="740534"/>
                  </a:lnTo>
                  <a:lnTo>
                    <a:pt x="0" y="740534"/>
                  </a:lnTo>
                  <a:close/>
                </a:path>
              </a:pathLst>
            </a:custGeom>
            <a:solidFill>
              <a:srgbClr val="FFFFFF"/>
            </a:solidFill>
          </p:spPr>
          <p:txBody>
            <a:bodyPr/>
            <a:lstStyle/>
            <a:p>
              <a:endParaRPr lang="en-US"/>
            </a:p>
          </p:txBody>
        </p:sp>
        <p:sp>
          <p:nvSpPr>
            <p:cNvPr id="11" name="TextBox 11"/>
            <p:cNvSpPr txBox="1">
              <a:spLocks noGrp="1" noRot="1" noMove="1" noResize="1" noEditPoints="1" noAdjustHandles="1" noChangeArrowheads="1" noChangeShapeType="1"/>
            </p:cNvSpPr>
            <p:nvPr/>
          </p:nvSpPr>
          <p:spPr>
            <a:xfrm>
              <a:off x="0" y="-47625"/>
              <a:ext cx="2644579" cy="788159"/>
            </a:xfrm>
            <a:prstGeom prst="rect">
              <a:avLst/>
            </a:prstGeom>
          </p:spPr>
          <p:txBody>
            <a:bodyPr lIns="50800" tIns="50800" rIns="50800" bIns="50800" rtlCol="0" anchor="ctr"/>
            <a:lstStyle/>
            <a:p>
              <a:pPr algn="ctr">
                <a:lnSpc>
                  <a:spcPts val="2659"/>
                </a:lnSpc>
              </a:pPr>
              <a:endParaRPr/>
            </a:p>
          </p:txBody>
        </p:sp>
      </p:grpSp>
      <p:grpSp>
        <p:nvGrpSpPr>
          <p:cNvPr id="12" name="Group 12"/>
          <p:cNvGrpSpPr>
            <a:grpSpLocks noGrp="1" noUngrp="1" noRot="1" noMove="1" noResize="1"/>
          </p:cNvGrpSpPr>
          <p:nvPr/>
        </p:nvGrpSpPr>
        <p:grpSpPr>
          <a:xfrm>
            <a:off x="8549770" y="7197260"/>
            <a:ext cx="8709530" cy="2438839"/>
            <a:chOff x="0" y="0"/>
            <a:chExt cx="2644579" cy="740534"/>
          </a:xfrm>
        </p:grpSpPr>
        <p:sp>
          <p:nvSpPr>
            <p:cNvPr id="13" name="Freeform 13"/>
            <p:cNvSpPr>
              <a:spLocks noGrp="1" noRot="1" noMove="1" noResize="1" noEditPoints="1" noAdjustHandles="1" noChangeArrowheads="1" noChangeShapeType="1"/>
            </p:cNvSpPr>
            <p:nvPr/>
          </p:nvSpPr>
          <p:spPr>
            <a:xfrm>
              <a:off x="0" y="0"/>
              <a:ext cx="2644579" cy="740534"/>
            </a:xfrm>
            <a:custGeom>
              <a:avLst/>
              <a:gdLst/>
              <a:ahLst/>
              <a:cxnLst/>
              <a:rect l="l" t="t" r="r" b="b"/>
              <a:pathLst>
                <a:path w="2644579" h="740534">
                  <a:moveTo>
                    <a:pt x="0" y="0"/>
                  </a:moveTo>
                  <a:lnTo>
                    <a:pt x="2644579" y="0"/>
                  </a:lnTo>
                  <a:lnTo>
                    <a:pt x="2644579" y="740534"/>
                  </a:lnTo>
                  <a:lnTo>
                    <a:pt x="0" y="740534"/>
                  </a:lnTo>
                  <a:close/>
                </a:path>
              </a:pathLst>
            </a:custGeom>
            <a:solidFill>
              <a:srgbClr val="FFFFFF"/>
            </a:solidFill>
          </p:spPr>
          <p:txBody>
            <a:bodyPr/>
            <a:lstStyle/>
            <a:p>
              <a:endParaRPr lang="en-US"/>
            </a:p>
          </p:txBody>
        </p:sp>
        <p:sp>
          <p:nvSpPr>
            <p:cNvPr id="14" name="TextBox 14"/>
            <p:cNvSpPr txBox="1">
              <a:spLocks noGrp="1" noRot="1" noMove="1" noResize="1" noEditPoints="1" noAdjustHandles="1" noChangeArrowheads="1" noChangeShapeType="1"/>
            </p:cNvSpPr>
            <p:nvPr/>
          </p:nvSpPr>
          <p:spPr>
            <a:xfrm>
              <a:off x="0" y="-47625"/>
              <a:ext cx="2644579" cy="788159"/>
            </a:xfrm>
            <a:prstGeom prst="rect">
              <a:avLst/>
            </a:prstGeom>
          </p:spPr>
          <p:txBody>
            <a:bodyPr lIns="50800" tIns="50800" rIns="50800" bIns="50800" rtlCol="0" anchor="ctr"/>
            <a:lstStyle/>
            <a:p>
              <a:pPr algn="ctr">
                <a:lnSpc>
                  <a:spcPts val="2659"/>
                </a:lnSpc>
              </a:pPr>
              <a:endParaRPr/>
            </a:p>
          </p:txBody>
        </p:sp>
      </p:grpSp>
      <p:grpSp>
        <p:nvGrpSpPr>
          <p:cNvPr id="15" name="Group 15"/>
          <p:cNvGrpSpPr>
            <a:grpSpLocks noGrp="1" noUngrp="1" noRot="1" noMove="1" noResize="1"/>
          </p:cNvGrpSpPr>
          <p:nvPr/>
        </p:nvGrpSpPr>
        <p:grpSpPr>
          <a:xfrm>
            <a:off x="8278025" y="516170"/>
            <a:ext cx="1731950" cy="1731950"/>
            <a:chOff x="0" y="0"/>
            <a:chExt cx="812800" cy="812800"/>
          </a:xfrm>
        </p:grpSpPr>
        <p:sp>
          <p:nvSpPr>
            <p:cNvPr id="16" name="Freeform 16"/>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B1"/>
            </a:solidFill>
          </p:spPr>
          <p:txBody>
            <a:bodyPr/>
            <a:lstStyle/>
            <a:p>
              <a:endParaRPr lang="en-US"/>
            </a:p>
          </p:txBody>
        </p:sp>
        <p:sp>
          <p:nvSpPr>
            <p:cNvPr id="17" name="TextBox 17"/>
            <p:cNvSpPr txBox="1">
              <a:spLocks noGrp="1" noRot="1" noMove="1" noResize="1" noEditPoints="1" noAdjustHandles="1" noChangeArrowheads="1" noChangeShapeType="1"/>
            </p:cNvSpPr>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18"/>
          <p:cNvGrpSpPr>
            <a:grpSpLocks noGrp="1" noUngrp="1" noRot="1" noMove="1" noResize="1"/>
          </p:cNvGrpSpPr>
          <p:nvPr/>
        </p:nvGrpSpPr>
        <p:grpSpPr>
          <a:xfrm>
            <a:off x="8278025" y="3600450"/>
            <a:ext cx="1731950" cy="1731950"/>
            <a:chOff x="0" y="0"/>
            <a:chExt cx="812800" cy="812800"/>
          </a:xfrm>
        </p:grpSpPr>
        <p:sp>
          <p:nvSpPr>
            <p:cNvPr id="19" name="Freeform 19"/>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B1"/>
            </a:solidFill>
          </p:spPr>
          <p:txBody>
            <a:bodyPr/>
            <a:lstStyle/>
            <a:p>
              <a:endParaRPr lang="en-US"/>
            </a:p>
          </p:txBody>
        </p:sp>
        <p:sp>
          <p:nvSpPr>
            <p:cNvPr id="20" name="TextBox 20"/>
            <p:cNvSpPr txBox="1">
              <a:spLocks noGrp="1" noRot="1" noMove="1" noResize="1" noEditPoints="1" noAdjustHandles="1" noChangeArrowheads="1" noChangeShapeType="1"/>
            </p:cNvSpPr>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a:grpSpLocks noGrp="1" noUngrp="1" noRot="1" noMove="1" noResize="1"/>
          </p:cNvGrpSpPr>
          <p:nvPr/>
        </p:nvGrpSpPr>
        <p:grpSpPr>
          <a:xfrm>
            <a:off x="8278025" y="6684730"/>
            <a:ext cx="1731950" cy="1731950"/>
            <a:chOff x="0" y="0"/>
            <a:chExt cx="812800" cy="812800"/>
          </a:xfrm>
        </p:grpSpPr>
        <p:sp>
          <p:nvSpPr>
            <p:cNvPr id="22" name="Freeform 22"/>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4B1"/>
            </a:solidFill>
          </p:spPr>
          <p:txBody>
            <a:bodyPr/>
            <a:lstStyle/>
            <a:p>
              <a:endParaRPr lang="en-US"/>
            </a:p>
          </p:txBody>
        </p:sp>
        <p:sp>
          <p:nvSpPr>
            <p:cNvPr id="23" name="TextBox 23"/>
            <p:cNvSpPr txBox="1">
              <a:spLocks noGrp="1" noRot="1" noMove="1" noResize="1" noEditPoints="1" noAdjustHandles="1" noChangeArrowheads="1" noChangeShapeType="1"/>
            </p:cNvSpPr>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0208152" y="1334520"/>
            <a:ext cx="6522677" cy="1786051"/>
          </a:xfrm>
          <a:prstGeom prst="rect">
            <a:avLst/>
          </a:prstGeom>
        </p:spPr>
        <p:txBody>
          <a:bodyPr lIns="0" tIns="0" rIns="0" bIns="0" rtlCol="0" anchor="t">
            <a:spAutoFit/>
          </a:bodyPr>
          <a:lstStyle/>
          <a:p>
            <a:pPr algn="l">
              <a:lnSpc>
                <a:spcPts val="2856"/>
              </a:lnSpc>
              <a:spcBef>
                <a:spcPct val="0"/>
              </a:spcBef>
            </a:pPr>
            <a:r>
              <a:rPr lang="en-US" sz="2040">
                <a:solidFill>
                  <a:srgbClr val="194A8D"/>
                </a:solidFill>
                <a:latin typeface="Arimo"/>
                <a:ea typeface="Arimo"/>
                <a:cs typeface="Arimo"/>
                <a:sym typeface="Arimo"/>
              </a:rPr>
              <a:t>Lorem ipsum dolor sit </a:t>
            </a:r>
            <a:r>
              <a:rPr lang="en-US" sz="2040" err="1">
                <a:solidFill>
                  <a:srgbClr val="194A8D"/>
                </a:solidFill>
                <a:latin typeface="Arimo"/>
                <a:ea typeface="Arimo"/>
                <a:cs typeface="Arimo"/>
                <a:sym typeface="Arimo"/>
              </a:rPr>
              <a:t>amet</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consectetur</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adipiscing</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elit</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Suspendisse</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quis</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enim</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pretium</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bibendum</a:t>
            </a:r>
            <a:r>
              <a:rPr lang="en-US" sz="2040">
                <a:solidFill>
                  <a:srgbClr val="194A8D"/>
                </a:solidFill>
                <a:latin typeface="Arimo"/>
                <a:ea typeface="Arimo"/>
                <a:cs typeface="Arimo"/>
                <a:sym typeface="Arimo"/>
              </a:rPr>
              <a:t> ante </a:t>
            </a:r>
            <a:r>
              <a:rPr lang="en-US" sz="2040" err="1">
                <a:solidFill>
                  <a:srgbClr val="194A8D"/>
                </a:solidFill>
                <a:latin typeface="Arimo"/>
                <a:ea typeface="Arimo"/>
                <a:cs typeface="Arimo"/>
                <a:sym typeface="Arimo"/>
              </a:rPr>
              <a:t>ullamcorper</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tincidunt</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augue</a:t>
            </a:r>
            <a:r>
              <a:rPr lang="en-US" sz="2040">
                <a:solidFill>
                  <a:srgbClr val="194A8D"/>
                </a:solidFill>
                <a:latin typeface="Arimo"/>
                <a:ea typeface="Arimo"/>
                <a:cs typeface="Arimo"/>
                <a:sym typeface="Arimo"/>
              </a:rPr>
              <a:t>. Nunc sed lorem </a:t>
            </a:r>
            <a:r>
              <a:rPr lang="en-US" sz="2040" err="1">
                <a:solidFill>
                  <a:srgbClr val="194A8D"/>
                </a:solidFill>
                <a:latin typeface="Arimo"/>
                <a:ea typeface="Arimo"/>
                <a:cs typeface="Arimo"/>
                <a:sym typeface="Arimo"/>
              </a:rPr>
              <a:t>aliquam</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malesuada</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lectus</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eu</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placerat</a:t>
            </a:r>
            <a:r>
              <a:rPr lang="en-US" sz="2040">
                <a:solidFill>
                  <a:srgbClr val="194A8D"/>
                </a:solidFill>
                <a:latin typeface="Arimo"/>
                <a:ea typeface="Arimo"/>
                <a:cs typeface="Arimo"/>
                <a:sym typeface="Arimo"/>
              </a:rPr>
              <a:t> lorem. Proin at </a:t>
            </a:r>
            <a:r>
              <a:rPr lang="en-US" sz="2040" err="1">
                <a:solidFill>
                  <a:srgbClr val="194A8D"/>
                </a:solidFill>
                <a:latin typeface="Arimo"/>
                <a:ea typeface="Arimo"/>
                <a:cs typeface="Arimo"/>
                <a:sym typeface="Arimo"/>
              </a:rPr>
              <a:t>aliquet</a:t>
            </a:r>
            <a:r>
              <a:rPr lang="en-US" sz="2040">
                <a:solidFill>
                  <a:srgbClr val="194A8D"/>
                </a:solidFill>
                <a:latin typeface="Arimo"/>
                <a:ea typeface="Arimo"/>
                <a:cs typeface="Arimo"/>
                <a:sym typeface="Arimo"/>
              </a:rPr>
              <a:t> </a:t>
            </a:r>
            <a:r>
              <a:rPr lang="en-US" sz="2040" err="1">
                <a:solidFill>
                  <a:srgbClr val="194A8D"/>
                </a:solidFill>
                <a:latin typeface="Arimo"/>
                <a:ea typeface="Arimo"/>
                <a:cs typeface="Arimo"/>
                <a:sym typeface="Arimo"/>
              </a:rPr>
              <a:t>sapien</a:t>
            </a:r>
            <a:r>
              <a:rPr lang="en-US" sz="2040">
                <a:solidFill>
                  <a:srgbClr val="194A8D"/>
                </a:solidFill>
                <a:latin typeface="Arimo"/>
                <a:ea typeface="Arimo"/>
                <a:cs typeface="Arimo"/>
                <a:sym typeface="Arimo"/>
              </a:rPr>
              <a:t>, vitae </a:t>
            </a:r>
            <a:r>
              <a:rPr lang="en-US" sz="2040" err="1">
                <a:solidFill>
                  <a:srgbClr val="194A8D"/>
                </a:solidFill>
                <a:latin typeface="Arimo"/>
                <a:ea typeface="Arimo"/>
                <a:cs typeface="Arimo"/>
                <a:sym typeface="Arimo"/>
              </a:rPr>
              <a:t>elementum</a:t>
            </a:r>
            <a:r>
              <a:rPr lang="en-US" sz="2040">
                <a:solidFill>
                  <a:srgbClr val="194A8D"/>
                </a:solidFill>
                <a:latin typeface="Arimo"/>
                <a:ea typeface="Arimo"/>
                <a:cs typeface="Arimo"/>
                <a:sym typeface="Arimo"/>
              </a:rPr>
              <a:t> mi. </a:t>
            </a:r>
          </a:p>
        </p:txBody>
      </p:sp>
      <p:sp>
        <p:nvSpPr>
          <p:cNvPr id="25" name="TextBox 25"/>
          <p:cNvSpPr txBox="1"/>
          <p:nvPr/>
        </p:nvSpPr>
        <p:spPr>
          <a:xfrm>
            <a:off x="10208152" y="4415562"/>
            <a:ext cx="6522677" cy="1786051"/>
          </a:xfrm>
          <a:prstGeom prst="rect">
            <a:avLst/>
          </a:prstGeom>
        </p:spPr>
        <p:txBody>
          <a:bodyPr lIns="0" tIns="0" rIns="0" bIns="0" rtlCol="0" anchor="t">
            <a:spAutoFit/>
          </a:bodyPr>
          <a:lstStyle/>
          <a:p>
            <a:pPr algn="l">
              <a:lnSpc>
                <a:spcPts val="2856"/>
              </a:lnSpc>
              <a:spcBef>
                <a:spcPct val="0"/>
              </a:spcBef>
            </a:pPr>
            <a:r>
              <a:rPr lang="en-US" sz="2040">
                <a:solidFill>
                  <a:srgbClr val="194A8D"/>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sp>
        <p:nvSpPr>
          <p:cNvPr id="26" name="TextBox 26"/>
          <p:cNvSpPr txBox="1"/>
          <p:nvPr/>
        </p:nvSpPr>
        <p:spPr>
          <a:xfrm>
            <a:off x="10208152" y="7496604"/>
            <a:ext cx="6522677" cy="1786051"/>
          </a:xfrm>
          <a:prstGeom prst="rect">
            <a:avLst/>
          </a:prstGeom>
        </p:spPr>
        <p:txBody>
          <a:bodyPr lIns="0" tIns="0" rIns="0" bIns="0" rtlCol="0" anchor="t">
            <a:spAutoFit/>
          </a:bodyPr>
          <a:lstStyle/>
          <a:p>
            <a:pPr algn="l">
              <a:lnSpc>
                <a:spcPts val="2856"/>
              </a:lnSpc>
              <a:spcBef>
                <a:spcPct val="0"/>
              </a:spcBef>
            </a:pPr>
            <a:r>
              <a:rPr lang="en-US" sz="2040">
                <a:solidFill>
                  <a:srgbClr val="194A8D"/>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sp>
        <p:nvSpPr>
          <p:cNvPr id="27" name="TextBox 27"/>
          <p:cNvSpPr txBox="1"/>
          <p:nvPr/>
        </p:nvSpPr>
        <p:spPr>
          <a:xfrm>
            <a:off x="8278025" y="1145252"/>
            <a:ext cx="1679599" cy="740698"/>
          </a:xfrm>
          <a:prstGeom prst="rect">
            <a:avLst/>
          </a:prstGeom>
        </p:spPr>
        <p:txBody>
          <a:bodyPr lIns="0" tIns="0" rIns="0" bIns="0" rtlCol="0" anchor="t">
            <a:spAutoFit/>
          </a:bodyPr>
          <a:lstStyle/>
          <a:p>
            <a:pPr algn="ctr">
              <a:lnSpc>
                <a:spcPts val="5633"/>
              </a:lnSpc>
            </a:pPr>
            <a:r>
              <a:rPr lang="en-US" sz="5314" spc="531">
                <a:solidFill>
                  <a:srgbClr val="FFFFFF"/>
                </a:solidFill>
                <a:latin typeface="League Spartan"/>
                <a:ea typeface="League Spartan"/>
                <a:cs typeface="League Spartan"/>
                <a:sym typeface="League Spartan"/>
              </a:rPr>
              <a:t>01</a:t>
            </a:r>
          </a:p>
        </p:txBody>
      </p:sp>
      <p:sp>
        <p:nvSpPr>
          <p:cNvPr id="28" name="TextBox 28"/>
          <p:cNvSpPr txBox="1"/>
          <p:nvPr/>
        </p:nvSpPr>
        <p:spPr>
          <a:xfrm>
            <a:off x="8304200" y="4217755"/>
            <a:ext cx="1679599" cy="740698"/>
          </a:xfrm>
          <a:prstGeom prst="rect">
            <a:avLst/>
          </a:prstGeom>
        </p:spPr>
        <p:txBody>
          <a:bodyPr lIns="0" tIns="0" rIns="0" bIns="0" rtlCol="0" anchor="t">
            <a:spAutoFit/>
          </a:bodyPr>
          <a:lstStyle/>
          <a:p>
            <a:pPr algn="ctr">
              <a:lnSpc>
                <a:spcPts val="5633"/>
              </a:lnSpc>
            </a:pPr>
            <a:r>
              <a:rPr lang="en-US" sz="5314" spc="531">
                <a:solidFill>
                  <a:srgbClr val="FFFFFF"/>
                </a:solidFill>
                <a:latin typeface="League Spartan"/>
                <a:ea typeface="League Spartan"/>
                <a:cs typeface="League Spartan"/>
                <a:sym typeface="League Spartan"/>
              </a:rPr>
              <a:t>02</a:t>
            </a:r>
          </a:p>
        </p:txBody>
      </p:sp>
      <p:sp>
        <p:nvSpPr>
          <p:cNvPr id="29" name="TextBox 29"/>
          <p:cNvSpPr txBox="1"/>
          <p:nvPr/>
        </p:nvSpPr>
        <p:spPr>
          <a:xfrm>
            <a:off x="8278025" y="7332869"/>
            <a:ext cx="1679599" cy="740698"/>
          </a:xfrm>
          <a:prstGeom prst="rect">
            <a:avLst/>
          </a:prstGeom>
        </p:spPr>
        <p:txBody>
          <a:bodyPr lIns="0" tIns="0" rIns="0" bIns="0" rtlCol="0" anchor="t">
            <a:spAutoFit/>
          </a:bodyPr>
          <a:lstStyle/>
          <a:p>
            <a:pPr algn="ctr">
              <a:lnSpc>
                <a:spcPts val="5633"/>
              </a:lnSpc>
            </a:pPr>
            <a:r>
              <a:rPr lang="en-US" sz="5314" spc="531">
                <a:solidFill>
                  <a:srgbClr val="FFFFFF"/>
                </a:solidFill>
                <a:latin typeface="League Spartan"/>
                <a:ea typeface="League Spartan"/>
                <a:cs typeface="League Spartan"/>
                <a:sym typeface="League Spartan"/>
              </a:rPr>
              <a:t>03</a:t>
            </a:r>
          </a:p>
        </p:txBody>
      </p:sp>
      <p:sp>
        <p:nvSpPr>
          <p:cNvPr id="30" name="Rectangle 29">
            <a:extLst>
              <a:ext uri="{FF2B5EF4-FFF2-40B4-BE49-F238E27FC236}">
                <a16:creationId xmlns:a16="http://schemas.microsoft.com/office/drawing/2014/main" id="{FA236EE0-310A-DE1C-3816-D915600C21B7}"/>
              </a:ext>
            </a:extLst>
          </p:cNvPr>
          <p:cNvSpPr>
            <a:spLocks noGrp="1" noRot="1" noMove="1" noResize="1" noEditPoints="1" noAdjustHandles="1" noChangeArrowheads="1" noChangeShapeType="1"/>
          </p:cNvSpPr>
          <p:nvPr/>
        </p:nvSpPr>
        <p:spPr>
          <a:xfrm>
            <a:off x="-2133600" y="0"/>
            <a:ext cx="2133599" cy="10477500"/>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3865">
                <a:alpha val="100000"/>
              </a:srgbClr>
            </a:gs>
            <a:gs pos="100000">
              <a:srgbClr val="0064B1">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1750541" y="2508574"/>
            <a:ext cx="14786917" cy="1135783"/>
          </a:xfrm>
          <a:prstGeom prst="rect">
            <a:avLst/>
          </a:prstGeom>
        </p:spPr>
        <p:txBody>
          <a:bodyPr lIns="0" tIns="0" rIns="0" bIns="0" rtlCol="0" anchor="t">
            <a:spAutoFit/>
          </a:bodyPr>
          <a:lstStyle/>
          <a:p>
            <a:pPr algn="ctr">
              <a:lnSpc>
                <a:spcPts val="8655"/>
              </a:lnSpc>
            </a:pPr>
            <a:r>
              <a:rPr lang="en-US" sz="8165" spc="816">
                <a:solidFill>
                  <a:srgbClr val="FFFFFF"/>
                </a:solidFill>
                <a:latin typeface="League Spartan"/>
                <a:ea typeface="League Spartan"/>
                <a:cs typeface="League Spartan"/>
                <a:sym typeface="League Spartan"/>
              </a:rPr>
              <a:t>TITLE</a:t>
            </a:r>
          </a:p>
        </p:txBody>
      </p:sp>
      <p:grpSp>
        <p:nvGrpSpPr>
          <p:cNvPr id="3" name="Group 3"/>
          <p:cNvGrpSpPr/>
          <p:nvPr/>
        </p:nvGrpSpPr>
        <p:grpSpPr>
          <a:xfrm>
            <a:off x="1028700" y="4906420"/>
            <a:ext cx="7753358" cy="1979708"/>
            <a:chOff x="0" y="0"/>
            <a:chExt cx="3259593" cy="832290"/>
          </a:xfrm>
        </p:grpSpPr>
        <p:sp>
          <p:nvSpPr>
            <p:cNvPr id="4" name="Freeform 4"/>
            <p:cNvSpPr/>
            <p:nvPr/>
          </p:nvSpPr>
          <p:spPr>
            <a:xfrm>
              <a:off x="0" y="0"/>
              <a:ext cx="3259593" cy="832290"/>
            </a:xfrm>
            <a:custGeom>
              <a:avLst/>
              <a:gdLst/>
              <a:ahLst/>
              <a:cxnLst/>
              <a:rect l="l" t="t" r="r" b="b"/>
              <a:pathLst>
                <a:path w="3259593" h="832290">
                  <a:moveTo>
                    <a:pt x="50925" y="0"/>
                  </a:moveTo>
                  <a:lnTo>
                    <a:pt x="3208668" y="0"/>
                  </a:lnTo>
                  <a:cubicBezTo>
                    <a:pt x="3236794" y="0"/>
                    <a:pt x="3259593" y="22800"/>
                    <a:pt x="3259593" y="50925"/>
                  </a:cubicBezTo>
                  <a:lnTo>
                    <a:pt x="3259593" y="781365"/>
                  </a:lnTo>
                  <a:cubicBezTo>
                    <a:pt x="3259593" y="794871"/>
                    <a:pt x="3254228" y="807824"/>
                    <a:pt x="3244678" y="817374"/>
                  </a:cubicBezTo>
                  <a:cubicBezTo>
                    <a:pt x="3235128" y="826925"/>
                    <a:pt x="3222175" y="832290"/>
                    <a:pt x="3208668" y="832290"/>
                  </a:cubicBezTo>
                  <a:lnTo>
                    <a:pt x="50925" y="832290"/>
                  </a:lnTo>
                  <a:cubicBezTo>
                    <a:pt x="37419" y="832290"/>
                    <a:pt x="24466" y="826925"/>
                    <a:pt x="14916" y="817374"/>
                  </a:cubicBezTo>
                  <a:cubicBezTo>
                    <a:pt x="5365" y="807824"/>
                    <a:pt x="0" y="794871"/>
                    <a:pt x="0" y="781365"/>
                  </a:cubicBezTo>
                  <a:lnTo>
                    <a:pt x="0" y="50925"/>
                  </a:lnTo>
                  <a:cubicBezTo>
                    <a:pt x="0" y="37419"/>
                    <a:pt x="5365" y="24466"/>
                    <a:pt x="14916" y="14916"/>
                  </a:cubicBezTo>
                  <a:cubicBezTo>
                    <a:pt x="24466" y="5365"/>
                    <a:pt x="37419" y="0"/>
                    <a:pt x="50925" y="0"/>
                  </a:cubicBezTo>
                  <a:close/>
                </a:path>
              </a:pathLst>
            </a:custGeom>
            <a:solidFill>
              <a:srgbClr val="FFFFFF"/>
            </a:solidFill>
            <a:ln w="38100" cap="rnd">
              <a:solidFill>
                <a:srgbClr val="6299E4"/>
              </a:solidFill>
              <a:prstDash val="solid"/>
              <a:round/>
            </a:ln>
          </p:spPr>
          <p:txBody>
            <a:bodyPr/>
            <a:lstStyle/>
            <a:p>
              <a:endParaRPr lang="en-US"/>
            </a:p>
          </p:txBody>
        </p:sp>
        <p:sp>
          <p:nvSpPr>
            <p:cNvPr id="5" name="TextBox 5"/>
            <p:cNvSpPr txBox="1"/>
            <p:nvPr/>
          </p:nvSpPr>
          <p:spPr>
            <a:xfrm>
              <a:off x="0" y="-47625"/>
              <a:ext cx="3259593" cy="87991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028700" y="7278592"/>
            <a:ext cx="7753358" cy="1979708"/>
            <a:chOff x="0" y="0"/>
            <a:chExt cx="3259593" cy="832290"/>
          </a:xfrm>
        </p:grpSpPr>
        <p:sp>
          <p:nvSpPr>
            <p:cNvPr id="7" name="Freeform 7"/>
            <p:cNvSpPr/>
            <p:nvPr/>
          </p:nvSpPr>
          <p:spPr>
            <a:xfrm>
              <a:off x="0" y="0"/>
              <a:ext cx="3259593" cy="832290"/>
            </a:xfrm>
            <a:custGeom>
              <a:avLst/>
              <a:gdLst/>
              <a:ahLst/>
              <a:cxnLst/>
              <a:rect l="l" t="t" r="r" b="b"/>
              <a:pathLst>
                <a:path w="3259593" h="832290">
                  <a:moveTo>
                    <a:pt x="50925" y="0"/>
                  </a:moveTo>
                  <a:lnTo>
                    <a:pt x="3208668" y="0"/>
                  </a:lnTo>
                  <a:cubicBezTo>
                    <a:pt x="3236794" y="0"/>
                    <a:pt x="3259593" y="22800"/>
                    <a:pt x="3259593" y="50925"/>
                  </a:cubicBezTo>
                  <a:lnTo>
                    <a:pt x="3259593" y="781365"/>
                  </a:lnTo>
                  <a:cubicBezTo>
                    <a:pt x="3259593" y="794871"/>
                    <a:pt x="3254228" y="807824"/>
                    <a:pt x="3244678" y="817374"/>
                  </a:cubicBezTo>
                  <a:cubicBezTo>
                    <a:pt x="3235128" y="826925"/>
                    <a:pt x="3222175" y="832290"/>
                    <a:pt x="3208668" y="832290"/>
                  </a:cubicBezTo>
                  <a:lnTo>
                    <a:pt x="50925" y="832290"/>
                  </a:lnTo>
                  <a:cubicBezTo>
                    <a:pt x="37419" y="832290"/>
                    <a:pt x="24466" y="826925"/>
                    <a:pt x="14916" y="817374"/>
                  </a:cubicBezTo>
                  <a:cubicBezTo>
                    <a:pt x="5365" y="807824"/>
                    <a:pt x="0" y="794871"/>
                    <a:pt x="0" y="781365"/>
                  </a:cubicBezTo>
                  <a:lnTo>
                    <a:pt x="0" y="50925"/>
                  </a:lnTo>
                  <a:cubicBezTo>
                    <a:pt x="0" y="37419"/>
                    <a:pt x="5365" y="24466"/>
                    <a:pt x="14916" y="14916"/>
                  </a:cubicBezTo>
                  <a:cubicBezTo>
                    <a:pt x="24466" y="5365"/>
                    <a:pt x="37419" y="0"/>
                    <a:pt x="50925" y="0"/>
                  </a:cubicBezTo>
                  <a:close/>
                </a:path>
              </a:pathLst>
            </a:custGeom>
            <a:solidFill>
              <a:srgbClr val="FFFFFF"/>
            </a:solidFill>
            <a:ln w="38100" cap="rnd">
              <a:solidFill>
                <a:srgbClr val="6299E4"/>
              </a:solidFill>
              <a:prstDash val="solid"/>
              <a:round/>
            </a:ln>
          </p:spPr>
          <p:txBody>
            <a:bodyPr/>
            <a:lstStyle/>
            <a:p>
              <a:endParaRPr lang="en-US"/>
            </a:p>
          </p:txBody>
        </p:sp>
        <p:sp>
          <p:nvSpPr>
            <p:cNvPr id="8" name="TextBox 8"/>
            <p:cNvSpPr txBox="1"/>
            <p:nvPr/>
          </p:nvSpPr>
          <p:spPr>
            <a:xfrm>
              <a:off x="0" y="-47625"/>
              <a:ext cx="3259593" cy="87991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164056" y="4906420"/>
            <a:ext cx="7753358" cy="1979708"/>
            <a:chOff x="0" y="0"/>
            <a:chExt cx="3259593" cy="832290"/>
          </a:xfrm>
        </p:grpSpPr>
        <p:sp>
          <p:nvSpPr>
            <p:cNvPr id="10" name="Freeform 10"/>
            <p:cNvSpPr/>
            <p:nvPr/>
          </p:nvSpPr>
          <p:spPr>
            <a:xfrm>
              <a:off x="0" y="0"/>
              <a:ext cx="3259593" cy="832290"/>
            </a:xfrm>
            <a:custGeom>
              <a:avLst/>
              <a:gdLst/>
              <a:ahLst/>
              <a:cxnLst/>
              <a:rect l="l" t="t" r="r" b="b"/>
              <a:pathLst>
                <a:path w="3259593" h="832290">
                  <a:moveTo>
                    <a:pt x="50925" y="0"/>
                  </a:moveTo>
                  <a:lnTo>
                    <a:pt x="3208668" y="0"/>
                  </a:lnTo>
                  <a:cubicBezTo>
                    <a:pt x="3236794" y="0"/>
                    <a:pt x="3259593" y="22800"/>
                    <a:pt x="3259593" y="50925"/>
                  </a:cubicBezTo>
                  <a:lnTo>
                    <a:pt x="3259593" y="781365"/>
                  </a:lnTo>
                  <a:cubicBezTo>
                    <a:pt x="3259593" y="794871"/>
                    <a:pt x="3254228" y="807824"/>
                    <a:pt x="3244678" y="817374"/>
                  </a:cubicBezTo>
                  <a:cubicBezTo>
                    <a:pt x="3235128" y="826925"/>
                    <a:pt x="3222175" y="832290"/>
                    <a:pt x="3208668" y="832290"/>
                  </a:cubicBezTo>
                  <a:lnTo>
                    <a:pt x="50925" y="832290"/>
                  </a:lnTo>
                  <a:cubicBezTo>
                    <a:pt x="37419" y="832290"/>
                    <a:pt x="24466" y="826925"/>
                    <a:pt x="14916" y="817374"/>
                  </a:cubicBezTo>
                  <a:cubicBezTo>
                    <a:pt x="5365" y="807824"/>
                    <a:pt x="0" y="794871"/>
                    <a:pt x="0" y="781365"/>
                  </a:cubicBezTo>
                  <a:lnTo>
                    <a:pt x="0" y="50925"/>
                  </a:lnTo>
                  <a:cubicBezTo>
                    <a:pt x="0" y="37419"/>
                    <a:pt x="5365" y="24466"/>
                    <a:pt x="14916" y="14916"/>
                  </a:cubicBezTo>
                  <a:cubicBezTo>
                    <a:pt x="24466" y="5365"/>
                    <a:pt x="37419" y="0"/>
                    <a:pt x="50925" y="0"/>
                  </a:cubicBezTo>
                  <a:close/>
                </a:path>
              </a:pathLst>
            </a:custGeom>
            <a:solidFill>
              <a:srgbClr val="FFFFFF"/>
            </a:solidFill>
            <a:ln w="38100" cap="rnd">
              <a:solidFill>
                <a:srgbClr val="6299E4"/>
              </a:solidFill>
              <a:prstDash val="solid"/>
              <a:round/>
            </a:ln>
          </p:spPr>
          <p:txBody>
            <a:bodyPr/>
            <a:lstStyle/>
            <a:p>
              <a:endParaRPr lang="en-US"/>
            </a:p>
          </p:txBody>
        </p:sp>
        <p:sp>
          <p:nvSpPr>
            <p:cNvPr id="11" name="TextBox 11"/>
            <p:cNvSpPr txBox="1"/>
            <p:nvPr/>
          </p:nvSpPr>
          <p:spPr>
            <a:xfrm>
              <a:off x="0" y="-47625"/>
              <a:ext cx="3259593" cy="879915"/>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9164056" y="7278592"/>
            <a:ext cx="7753358" cy="1979708"/>
            <a:chOff x="0" y="0"/>
            <a:chExt cx="3259593" cy="832290"/>
          </a:xfrm>
        </p:grpSpPr>
        <p:sp>
          <p:nvSpPr>
            <p:cNvPr id="13" name="Freeform 13"/>
            <p:cNvSpPr/>
            <p:nvPr/>
          </p:nvSpPr>
          <p:spPr>
            <a:xfrm>
              <a:off x="0" y="0"/>
              <a:ext cx="3259593" cy="832290"/>
            </a:xfrm>
            <a:custGeom>
              <a:avLst/>
              <a:gdLst/>
              <a:ahLst/>
              <a:cxnLst/>
              <a:rect l="l" t="t" r="r" b="b"/>
              <a:pathLst>
                <a:path w="3259593" h="832290">
                  <a:moveTo>
                    <a:pt x="50925" y="0"/>
                  </a:moveTo>
                  <a:lnTo>
                    <a:pt x="3208668" y="0"/>
                  </a:lnTo>
                  <a:cubicBezTo>
                    <a:pt x="3236794" y="0"/>
                    <a:pt x="3259593" y="22800"/>
                    <a:pt x="3259593" y="50925"/>
                  </a:cubicBezTo>
                  <a:lnTo>
                    <a:pt x="3259593" y="781365"/>
                  </a:lnTo>
                  <a:cubicBezTo>
                    <a:pt x="3259593" y="794871"/>
                    <a:pt x="3254228" y="807824"/>
                    <a:pt x="3244678" y="817374"/>
                  </a:cubicBezTo>
                  <a:cubicBezTo>
                    <a:pt x="3235128" y="826925"/>
                    <a:pt x="3222175" y="832290"/>
                    <a:pt x="3208668" y="832290"/>
                  </a:cubicBezTo>
                  <a:lnTo>
                    <a:pt x="50925" y="832290"/>
                  </a:lnTo>
                  <a:cubicBezTo>
                    <a:pt x="37419" y="832290"/>
                    <a:pt x="24466" y="826925"/>
                    <a:pt x="14916" y="817374"/>
                  </a:cubicBezTo>
                  <a:cubicBezTo>
                    <a:pt x="5365" y="807824"/>
                    <a:pt x="0" y="794871"/>
                    <a:pt x="0" y="781365"/>
                  </a:cubicBezTo>
                  <a:lnTo>
                    <a:pt x="0" y="50925"/>
                  </a:lnTo>
                  <a:cubicBezTo>
                    <a:pt x="0" y="37419"/>
                    <a:pt x="5365" y="24466"/>
                    <a:pt x="14916" y="14916"/>
                  </a:cubicBezTo>
                  <a:cubicBezTo>
                    <a:pt x="24466" y="5365"/>
                    <a:pt x="37419" y="0"/>
                    <a:pt x="50925" y="0"/>
                  </a:cubicBezTo>
                  <a:close/>
                </a:path>
              </a:pathLst>
            </a:custGeom>
            <a:solidFill>
              <a:srgbClr val="FFFFFF"/>
            </a:solidFill>
            <a:ln w="38100" cap="rnd">
              <a:solidFill>
                <a:srgbClr val="6299E4"/>
              </a:solidFill>
              <a:prstDash val="solid"/>
              <a:round/>
            </a:ln>
          </p:spPr>
          <p:txBody>
            <a:bodyPr/>
            <a:lstStyle/>
            <a:p>
              <a:endParaRPr lang="en-US"/>
            </a:p>
          </p:txBody>
        </p:sp>
        <p:sp>
          <p:nvSpPr>
            <p:cNvPr id="14" name="TextBox 14"/>
            <p:cNvSpPr txBox="1"/>
            <p:nvPr/>
          </p:nvSpPr>
          <p:spPr>
            <a:xfrm>
              <a:off x="0" y="-47625"/>
              <a:ext cx="3259593" cy="879915"/>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626716" y="5246826"/>
            <a:ext cx="6719127" cy="1251270"/>
          </a:xfrm>
          <a:prstGeom prst="rect">
            <a:avLst/>
          </a:prstGeom>
        </p:spPr>
        <p:txBody>
          <a:bodyPr lIns="0" tIns="0" rIns="0" bIns="0" rtlCol="0" anchor="t">
            <a:spAutoFit/>
          </a:bodyPr>
          <a:lstStyle/>
          <a:p>
            <a:pPr algn="l">
              <a:lnSpc>
                <a:spcPts val="2491"/>
              </a:lnSpc>
              <a:spcBef>
                <a:spcPct val="0"/>
              </a:spcBef>
            </a:pPr>
            <a:r>
              <a:rPr lang="en-US" sz="1779">
                <a:solidFill>
                  <a:srgbClr val="194A8D"/>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sp>
        <p:nvSpPr>
          <p:cNvPr id="16" name="TextBox 16"/>
          <p:cNvSpPr txBox="1"/>
          <p:nvPr/>
        </p:nvSpPr>
        <p:spPr>
          <a:xfrm>
            <a:off x="1626716" y="7618999"/>
            <a:ext cx="6719127" cy="1251270"/>
          </a:xfrm>
          <a:prstGeom prst="rect">
            <a:avLst/>
          </a:prstGeom>
        </p:spPr>
        <p:txBody>
          <a:bodyPr lIns="0" tIns="0" rIns="0" bIns="0" rtlCol="0" anchor="t">
            <a:spAutoFit/>
          </a:bodyPr>
          <a:lstStyle/>
          <a:p>
            <a:pPr algn="l">
              <a:lnSpc>
                <a:spcPts val="2491"/>
              </a:lnSpc>
              <a:spcBef>
                <a:spcPct val="0"/>
              </a:spcBef>
            </a:pPr>
            <a:r>
              <a:rPr lang="en-US" sz="1779">
                <a:solidFill>
                  <a:srgbClr val="194A8D"/>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sp>
        <p:nvSpPr>
          <p:cNvPr id="17" name="TextBox 17"/>
          <p:cNvSpPr txBox="1"/>
          <p:nvPr/>
        </p:nvSpPr>
        <p:spPr>
          <a:xfrm>
            <a:off x="9818331" y="5246826"/>
            <a:ext cx="6719127" cy="1251270"/>
          </a:xfrm>
          <a:prstGeom prst="rect">
            <a:avLst/>
          </a:prstGeom>
        </p:spPr>
        <p:txBody>
          <a:bodyPr lIns="0" tIns="0" rIns="0" bIns="0" rtlCol="0" anchor="t">
            <a:spAutoFit/>
          </a:bodyPr>
          <a:lstStyle/>
          <a:p>
            <a:pPr algn="l">
              <a:lnSpc>
                <a:spcPts val="2491"/>
              </a:lnSpc>
              <a:spcBef>
                <a:spcPct val="0"/>
              </a:spcBef>
            </a:pPr>
            <a:r>
              <a:rPr lang="en-US" sz="1779">
                <a:solidFill>
                  <a:srgbClr val="194A8D"/>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sp>
        <p:nvSpPr>
          <p:cNvPr id="18" name="TextBox 18"/>
          <p:cNvSpPr txBox="1"/>
          <p:nvPr/>
        </p:nvSpPr>
        <p:spPr>
          <a:xfrm>
            <a:off x="9818331" y="7618999"/>
            <a:ext cx="6719127" cy="1251270"/>
          </a:xfrm>
          <a:prstGeom prst="rect">
            <a:avLst/>
          </a:prstGeom>
        </p:spPr>
        <p:txBody>
          <a:bodyPr lIns="0" tIns="0" rIns="0" bIns="0" rtlCol="0" anchor="t">
            <a:spAutoFit/>
          </a:bodyPr>
          <a:lstStyle/>
          <a:p>
            <a:pPr algn="l">
              <a:lnSpc>
                <a:spcPts val="2491"/>
              </a:lnSpc>
              <a:spcBef>
                <a:spcPct val="0"/>
              </a:spcBef>
            </a:pPr>
            <a:r>
              <a:rPr lang="en-US" sz="1779">
                <a:solidFill>
                  <a:srgbClr val="194A8D"/>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grpSp>
        <p:nvGrpSpPr>
          <p:cNvPr id="19" name="Group 19"/>
          <p:cNvGrpSpPr>
            <a:grpSpLocks noGrp="1" noUngrp="1" noRot="1" noMove="1" noResize="1"/>
          </p:cNvGrpSpPr>
          <p:nvPr/>
        </p:nvGrpSpPr>
        <p:grpSpPr>
          <a:xfrm>
            <a:off x="14137563" y="-7841263"/>
            <a:ext cx="17138387" cy="9721904"/>
            <a:chOff x="0" y="0"/>
            <a:chExt cx="1253748" cy="711200"/>
          </a:xfrm>
        </p:grpSpPr>
        <p:sp>
          <p:nvSpPr>
            <p:cNvPr id="20" name="Freeform 20"/>
            <p:cNvSpPr>
              <a:spLocks noGrp="1" noRot="1" noMove="1" noResize="1" noEditPoints="1" noAdjustHandles="1" noChangeArrowheads="1" noChangeShapeType="1"/>
            </p:cNvSpPr>
            <p:nvPr/>
          </p:nvSpPr>
          <p:spPr>
            <a:xfrm>
              <a:off x="0" y="0"/>
              <a:ext cx="1253748" cy="711200"/>
            </a:xfrm>
            <a:custGeom>
              <a:avLst/>
              <a:gdLst/>
              <a:ahLst/>
              <a:cxnLst/>
              <a:rect l="l" t="t" r="r" b="b"/>
              <a:pathLst>
                <a:path w="1253748" h="711200">
                  <a:moveTo>
                    <a:pt x="626874" y="0"/>
                  </a:moveTo>
                  <a:lnTo>
                    <a:pt x="1253748" y="711200"/>
                  </a:lnTo>
                  <a:lnTo>
                    <a:pt x="0" y="711200"/>
                  </a:lnTo>
                  <a:lnTo>
                    <a:pt x="626874" y="0"/>
                  </a:lnTo>
                  <a:close/>
                </a:path>
              </a:pathLst>
            </a:custGeom>
            <a:solidFill>
              <a:srgbClr val="EF6E0B"/>
            </a:solidFill>
          </p:spPr>
          <p:txBody>
            <a:bodyPr/>
            <a:lstStyle/>
            <a:p>
              <a:endParaRPr lang="en-US"/>
            </a:p>
          </p:txBody>
        </p:sp>
        <p:sp>
          <p:nvSpPr>
            <p:cNvPr id="21" name="TextBox 21"/>
            <p:cNvSpPr txBox="1">
              <a:spLocks noGrp="1" noRot="1" noMove="1" noResize="1" noEditPoints="1" noAdjustHandles="1" noChangeArrowheads="1" noChangeShapeType="1"/>
            </p:cNvSpPr>
            <p:nvPr/>
          </p:nvSpPr>
          <p:spPr>
            <a:xfrm>
              <a:off x="195898" y="292100"/>
              <a:ext cx="861952"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a:grpSpLocks noGrp="1" noUngrp="1" noRot="1" noMove="1" noResize="1"/>
          </p:cNvGrpSpPr>
          <p:nvPr/>
        </p:nvGrpSpPr>
        <p:grpSpPr>
          <a:xfrm rot="-10800000">
            <a:off x="14137563" y="1842542"/>
            <a:ext cx="15372953" cy="9721904"/>
            <a:chOff x="0" y="0"/>
            <a:chExt cx="1124599" cy="711200"/>
          </a:xfrm>
        </p:grpSpPr>
        <p:sp>
          <p:nvSpPr>
            <p:cNvPr id="23" name="Freeform 23"/>
            <p:cNvSpPr>
              <a:spLocks noGrp="1" noRot="1" noMove="1" noResize="1" noEditPoints="1" noAdjustHandles="1" noChangeArrowheads="1" noChangeShapeType="1"/>
            </p:cNvSpPr>
            <p:nvPr/>
          </p:nvSpPr>
          <p:spPr>
            <a:xfrm>
              <a:off x="0" y="0"/>
              <a:ext cx="1124599" cy="711200"/>
            </a:xfrm>
            <a:custGeom>
              <a:avLst/>
              <a:gdLst/>
              <a:ahLst/>
              <a:cxnLst/>
              <a:rect l="l" t="t" r="r" b="b"/>
              <a:pathLst>
                <a:path w="1124599" h="711200">
                  <a:moveTo>
                    <a:pt x="562300" y="0"/>
                  </a:moveTo>
                  <a:lnTo>
                    <a:pt x="1124599" y="711200"/>
                  </a:lnTo>
                  <a:lnTo>
                    <a:pt x="0" y="711200"/>
                  </a:lnTo>
                  <a:lnTo>
                    <a:pt x="562300" y="0"/>
                  </a:lnTo>
                  <a:close/>
                </a:path>
              </a:pathLst>
            </a:custGeom>
            <a:solidFill>
              <a:srgbClr val="FF8A00"/>
            </a:solidFill>
          </p:spPr>
          <p:txBody>
            <a:bodyPr/>
            <a:lstStyle/>
            <a:p>
              <a:endParaRPr lang="en-US"/>
            </a:p>
          </p:txBody>
        </p:sp>
        <p:sp>
          <p:nvSpPr>
            <p:cNvPr id="24" name="TextBox 24"/>
            <p:cNvSpPr txBox="1">
              <a:spLocks noGrp="1" noRot="1" noMove="1" noResize="1" noEditPoints="1" noAdjustHandles="1" noChangeArrowheads="1" noChangeShapeType="1"/>
            </p:cNvSpPr>
            <p:nvPr/>
          </p:nvSpPr>
          <p:spPr>
            <a:xfrm>
              <a:off x="175719" y="292100"/>
              <a:ext cx="773162"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a:grpSpLocks noGrp="1" noUngrp="1" noRot="1" noMove="1" noResize="1"/>
          </p:cNvGrpSpPr>
          <p:nvPr/>
        </p:nvGrpSpPr>
        <p:grpSpPr>
          <a:xfrm rot="-2700000">
            <a:off x="17531799" y="-1676639"/>
            <a:ext cx="6965610" cy="7228863"/>
            <a:chOff x="0" y="0"/>
            <a:chExt cx="1834564" cy="1903898"/>
          </a:xfrm>
        </p:grpSpPr>
        <p:sp>
          <p:nvSpPr>
            <p:cNvPr id="26" name="Freeform 26"/>
            <p:cNvSpPr>
              <a:spLocks noGrp="1" noRot="1" noMove="1" noResize="1" noEditPoints="1" noAdjustHandles="1" noChangeArrowheads="1" noChangeShapeType="1"/>
            </p:cNvSpPr>
            <p:nvPr/>
          </p:nvSpPr>
          <p:spPr>
            <a:xfrm>
              <a:off x="0" y="0"/>
              <a:ext cx="1834564" cy="1903898"/>
            </a:xfrm>
            <a:custGeom>
              <a:avLst/>
              <a:gdLst/>
              <a:ahLst/>
              <a:cxnLst/>
              <a:rect l="l" t="t" r="r" b="b"/>
              <a:pathLst>
                <a:path w="1834564" h="1903898">
                  <a:moveTo>
                    <a:pt x="0" y="0"/>
                  </a:moveTo>
                  <a:lnTo>
                    <a:pt x="1834564" y="0"/>
                  </a:lnTo>
                  <a:lnTo>
                    <a:pt x="1834564" y="1903898"/>
                  </a:lnTo>
                  <a:lnTo>
                    <a:pt x="0" y="1903898"/>
                  </a:lnTo>
                  <a:close/>
                </a:path>
              </a:pathLst>
            </a:custGeom>
            <a:gradFill rotWithShape="1">
              <a:gsLst>
                <a:gs pos="0">
                  <a:srgbClr val="4874B0">
                    <a:alpha val="100000"/>
                  </a:srgbClr>
                </a:gs>
                <a:gs pos="100000">
                  <a:srgbClr val="053371">
                    <a:alpha val="100000"/>
                  </a:srgbClr>
                </a:gs>
              </a:gsLst>
              <a:path path="circle">
                <a:fillToRect r="100000" b="100000"/>
              </a:path>
              <a:tileRect l="-100000" t="-100000"/>
            </a:gradFill>
          </p:spPr>
          <p:txBody>
            <a:bodyPr/>
            <a:lstStyle/>
            <a:p>
              <a:endParaRPr lang="en-US"/>
            </a:p>
          </p:txBody>
        </p:sp>
        <p:sp>
          <p:nvSpPr>
            <p:cNvPr id="27" name="TextBox 27"/>
            <p:cNvSpPr txBox="1">
              <a:spLocks noGrp="1" noRot="1" noMove="1" noResize="1" noEditPoints="1" noAdjustHandles="1" noChangeArrowheads="1" noChangeShapeType="1"/>
            </p:cNvSpPr>
            <p:nvPr/>
          </p:nvSpPr>
          <p:spPr>
            <a:xfrm>
              <a:off x="0" y="-47625"/>
              <a:ext cx="1834564" cy="1951523"/>
            </a:xfrm>
            <a:prstGeom prst="rect">
              <a:avLst/>
            </a:prstGeom>
          </p:spPr>
          <p:txBody>
            <a:bodyPr lIns="50800" tIns="50800" rIns="50800" bIns="50800" rtlCol="0" anchor="ctr"/>
            <a:lstStyle/>
            <a:p>
              <a:pPr algn="ctr">
                <a:lnSpc>
                  <a:spcPts val="2659"/>
                </a:lnSpc>
              </a:pPr>
              <a:endParaRPr/>
            </a:p>
          </p:txBody>
        </p:sp>
      </p:grpSp>
      <p:sp>
        <p:nvSpPr>
          <p:cNvPr id="28" name="Freeform 28"/>
          <p:cNvSpPr>
            <a:spLocks noGrp="1" noRot="1" noMove="1" noResize="1" noEditPoints="1" noAdjustHandles="1" noChangeArrowheads="1" noChangeShapeType="1"/>
          </p:cNvSpPr>
          <p:nvPr/>
        </p:nvSpPr>
        <p:spPr>
          <a:xfrm>
            <a:off x="16526652" y="9419971"/>
            <a:ext cx="1465297" cy="571773"/>
          </a:xfrm>
          <a:custGeom>
            <a:avLst/>
            <a:gdLst/>
            <a:ahLst/>
            <a:cxnLst/>
            <a:rect l="l" t="t" r="r" b="b"/>
            <a:pathLst>
              <a:path w="1465297" h="571773">
                <a:moveTo>
                  <a:pt x="0" y="0"/>
                </a:moveTo>
                <a:lnTo>
                  <a:pt x="1465296" y="0"/>
                </a:lnTo>
                <a:lnTo>
                  <a:pt x="1465296" y="571773"/>
                </a:lnTo>
                <a:lnTo>
                  <a:pt x="0" y="571773"/>
                </a:lnTo>
                <a:lnTo>
                  <a:pt x="0" y="0"/>
                </a:lnTo>
                <a:close/>
              </a:path>
            </a:pathLst>
          </a:custGeom>
          <a:blipFill>
            <a:blip r:embed="rId2"/>
            <a:stretch>
              <a:fillRect/>
            </a:stretch>
          </a:blipFill>
        </p:spPr>
        <p:txBody>
          <a:bodyPr/>
          <a:lstStyle/>
          <a:p>
            <a:endParaRPr lang="en-US"/>
          </a:p>
        </p:txBody>
      </p:sp>
      <p:sp>
        <p:nvSpPr>
          <p:cNvPr id="29" name="Rectangle 28">
            <a:extLst>
              <a:ext uri="{FF2B5EF4-FFF2-40B4-BE49-F238E27FC236}">
                <a16:creationId xmlns:a16="http://schemas.microsoft.com/office/drawing/2014/main" id="{A4AB536C-54A1-EB93-E788-4D30A24C308F}"/>
              </a:ext>
            </a:extLst>
          </p:cNvPr>
          <p:cNvSpPr>
            <a:spLocks noGrp="1" noRot="1" noMove="1" noResize="1" noEditPoints="1" noAdjustHandles="1" noChangeArrowheads="1" noChangeShapeType="1"/>
          </p:cNvSpPr>
          <p:nvPr/>
        </p:nvSpPr>
        <p:spPr>
          <a:xfrm>
            <a:off x="18288000" y="-7841263"/>
            <a:ext cx="13115813" cy="19405709"/>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FFB90BF-C007-CE5D-C149-76C0E9FD701F}"/>
              </a:ext>
            </a:extLst>
          </p:cNvPr>
          <p:cNvSpPr>
            <a:spLocks noGrp="1" noRot="1" noMove="1" noResize="1" noEditPoints="1" noAdjustHandles="1" noChangeArrowheads="1" noChangeShapeType="1"/>
          </p:cNvSpPr>
          <p:nvPr/>
        </p:nvSpPr>
        <p:spPr>
          <a:xfrm>
            <a:off x="0" y="-7888741"/>
            <a:ext cx="27736800" cy="788874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3865">
                <a:alpha val="100000"/>
              </a:srgbClr>
            </a:gs>
            <a:gs pos="100000">
              <a:srgbClr val="0064B1">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750541" y="2012911"/>
            <a:ext cx="14786917" cy="1135783"/>
          </a:xfrm>
          <a:prstGeom prst="rect">
            <a:avLst/>
          </a:prstGeom>
        </p:spPr>
        <p:txBody>
          <a:bodyPr lIns="0" tIns="0" rIns="0" bIns="0" rtlCol="0" anchor="t">
            <a:spAutoFit/>
          </a:bodyPr>
          <a:lstStyle/>
          <a:p>
            <a:pPr algn="ctr">
              <a:lnSpc>
                <a:spcPts val="8655"/>
              </a:lnSpc>
            </a:pPr>
            <a:r>
              <a:rPr lang="en-US" sz="8165" spc="816">
                <a:solidFill>
                  <a:srgbClr val="FFFFFF"/>
                </a:solidFill>
                <a:latin typeface="League Spartan"/>
                <a:ea typeface="League Spartan"/>
                <a:cs typeface="League Spartan"/>
                <a:sym typeface="League Spartan"/>
              </a:rPr>
              <a:t>TITLE</a:t>
            </a:r>
          </a:p>
        </p:txBody>
      </p:sp>
      <p:grpSp>
        <p:nvGrpSpPr>
          <p:cNvPr id="3" name="Group 3"/>
          <p:cNvGrpSpPr>
            <a:grpSpLocks noGrp="1" noUngrp="1" noRot="1" noMove="1" noResize="1"/>
          </p:cNvGrpSpPr>
          <p:nvPr/>
        </p:nvGrpSpPr>
        <p:grpSpPr>
          <a:xfrm>
            <a:off x="1378345" y="4597248"/>
            <a:ext cx="4920028" cy="7484343"/>
            <a:chOff x="0" y="0"/>
            <a:chExt cx="1295810" cy="1971185"/>
          </a:xfrm>
        </p:grpSpPr>
        <p:sp>
          <p:nvSpPr>
            <p:cNvPr id="4" name="Freeform 4"/>
            <p:cNvSpPr>
              <a:spLocks noGrp="1" noRot="1" noMove="1" noResize="1" noEditPoints="1" noAdjustHandles="1" noChangeArrowheads="1" noChangeShapeType="1"/>
            </p:cNvSpPr>
            <p:nvPr/>
          </p:nvSpPr>
          <p:spPr>
            <a:xfrm>
              <a:off x="0" y="0"/>
              <a:ext cx="1295810" cy="1971185"/>
            </a:xfrm>
            <a:custGeom>
              <a:avLst/>
              <a:gdLst/>
              <a:ahLst/>
              <a:cxnLst/>
              <a:rect l="l" t="t" r="r" b="b"/>
              <a:pathLst>
                <a:path w="1295810" h="1971185">
                  <a:moveTo>
                    <a:pt x="0" y="0"/>
                  </a:moveTo>
                  <a:lnTo>
                    <a:pt x="1295810" y="0"/>
                  </a:lnTo>
                  <a:lnTo>
                    <a:pt x="1295810" y="1971185"/>
                  </a:lnTo>
                  <a:lnTo>
                    <a:pt x="0" y="1971185"/>
                  </a:lnTo>
                  <a:close/>
                </a:path>
              </a:pathLst>
            </a:custGeom>
            <a:solidFill>
              <a:srgbClr val="FFFFFF"/>
            </a:solidFill>
          </p:spPr>
          <p:txBody>
            <a:bodyPr/>
            <a:lstStyle/>
            <a:p>
              <a:endParaRPr lang="en-US"/>
            </a:p>
          </p:txBody>
        </p:sp>
        <p:sp>
          <p:nvSpPr>
            <p:cNvPr id="5" name="TextBox 5"/>
            <p:cNvSpPr txBox="1">
              <a:spLocks noGrp="1" noRot="1" noMove="1" noResize="1" noEditPoints="1" noAdjustHandles="1" noChangeArrowheads="1" noChangeShapeType="1"/>
            </p:cNvSpPr>
            <p:nvPr/>
          </p:nvSpPr>
          <p:spPr>
            <a:xfrm>
              <a:off x="0" y="-47625"/>
              <a:ext cx="1295810" cy="201881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750541" y="5733200"/>
            <a:ext cx="3984794" cy="511399"/>
          </a:xfrm>
          <a:prstGeom prst="rect">
            <a:avLst/>
          </a:prstGeom>
        </p:spPr>
        <p:txBody>
          <a:bodyPr lIns="0" tIns="0" rIns="0" bIns="0" rtlCol="0" anchor="t">
            <a:spAutoFit/>
          </a:bodyPr>
          <a:lstStyle/>
          <a:p>
            <a:pPr algn="ctr">
              <a:lnSpc>
                <a:spcPts val="3900"/>
              </a:lnSpc>
            </a:pPr>
            <a:r>
              <a:rPr lang="en-US" sz="3679" spc="367">
                <a:solidFill>
                  <a:srgbClr val="194A8D"/>
                </a:solidFill>
                <a:latin typeface="League Spartan"/>
                <a:ea typeface="League Spartan"/>
                <a:cs typeface="League Spartan"/>
                <a:sym typeface="League Spartan"/>
              </a:rPr>
              <a:t>TITLE</a:t>
            </a:r>
          </a:p>
        </p:txBody>
      </p:sp>
      <p:grpSp>
        <p:nvGrpSpPr>
          <p:cNvPr id="7" name="Group 7"/>
          <p:cNvGrpSpPr>
            <a:grpSpLocks noGrp="1" noUngrp="1" noRot="1" noMove="1" noResize="1"/>
          </p:cNvGrpSpPr>
          <p:nvPr/>
        </p:nvGrpSpPr>
        <p:grpSpPr>
          <a:xfrm>
            <a:off x="6683986" y="4597248"/>
            <a:ext cx="4920028" cy="7480143"/>
            <a:chOff x="0" y="0"/>
            <a:chExt cx="1295810" cy="1970079"/>
          </a:xfrm>
        </p:grpSpPr>
        <p:sp>
          <p:nvSpPr>
            <p:cNvPr id="8" name="Freeform 8"/>
            <p:cNvSpPr>
              <a:spLocks noGrp="1" noRot="1" noMove="1" noResize="1" noEditPoints="1" noAdjustHandles="1" noChangeArrowheads="1" noChangeShapeType="1"/>
            </p:cNvSpPr>
            <p:nvPr/>
          </p:nvSpPr>
          <p:spPr>
            <a:xfrm>
              <a:off x="0" y="0"/>
              <a:ext cx="1295810" cy="1970079"/>
            </a:xfrm>
            <a:custGeom>
              <a:avLst/>
              <a:gdLst/>
              <a:ahLst/>
              <a:cxnLst/>
              <a:rect l="l" t="t" r="r" b="b"/>
              <a:pathLst>
                <a:path w="1295810" h="1970079">
                  <a:moveTo>
                    <a:pt x="0" y="0"/>
                  </a:moveTo>
                  <a:lnTo>
                    <a:pt x="1295810" y="0"/>
                  </a:lnTo>
                  <a:lnTo>
                    <a:pt x="1295810" y="1970079"/>
                  </a:lnTo>
                  <a:lnTo>
                    <a:pt x="0" y="1970079"/>
                  </a:lnTo>
                  <a:close/>
                </a:path>
              </a:pathLst>
            </a:custGeom>
            <a:solidFill>
              <a:srgbClr val="FFFFFF"/>
            </a:solidFill>
          </p:spPr>
          <p:txBody>
            <a:bodyPr/>
            <a:lstStyle/>
            <a:p>
              <a:endParaRPr lang="en-US"/>
            </a:p>
          </p:txBody>
        </p:sp>
        <p:sp>
          <p:nvSpPr>
            <p:cNvPr id="9" name="TextBox 9"/>
            <p:cNvSpPr txBox="1">
              <a:spLocks noGrp="1" noRot="1" noMove="1" noResize="1" noEditPoints="1" noAdjustHandles="1" noChangeArrowheads="1" noChangeShapeType="1"/>
            </p:cNvSpPr>
            <p:nvPr/>
          </p:nvSpPr>
          <p:spPr>
            <a:xfrm>
              <a:off x="0" y="-47625"/>
              <a:ext cx="1295810" cy="2017704"/>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7151603" y="5733200"/>
            <a:ext cx="3984794" cy="511399"/>
          </a:xfrm>
          <a:prstGeom prst="rect">
            <a:avLst/>
          </a:prstGeom>
        </p:spPr>
        <p:txBody>
          <a:bodyPr lIns="0" tIns="0" rIns="0" bIns="0" rtlCol="0" anchor="t">
            <a:spAutoFit/>
          </a:bodyPr>
          <a:lstStyle/>
          <a:p>
            <a:pPr algn="ctr">
              <a:lnSpc>
                <a:spcPts val="3900"/>
              </a:lnSpc>
            </a:pPr>
            <a:r>
              <a:rPr lang="en-US" sz="3679" spc="367">
                <a:solidFill>
                  <a:srgbClr val="194A8D"/>
                </a:solidFill>
                <a:latin typeface="League Spartan"/>
                <a:ea typeface="League Spartan"/>
                <a:cs typeface="League Spartan"/>
                <a:sym typeface="League Spartan"/>
              </a:rPr>
              <a:t>TITLE</a:t>
            </a:r>
          </a:p>
        </p:txBody>
      </p:sp>
      <p:grpSp>
        <p:nvGrpSpPr>
          <p:cNvPr id="11" name="Group 11"/>
          <p:cNvGrpSpPr>
            <a:grpSpLocks noGrp="1" noUngrp="1" noRot="1" noMove="1" noResize="1"/>
          </p:cNvGrpSpPr>
          <p:nvPr/>
        </p:nvGrpSpPr>
        <p:grpSpPr>
          <a:xfrm>
            <a:off x="11989628" y="4597248"/>
            <a:ext cx="4920028" cy="7475943"/>
            <a:chOff x="0" y="0"/>
            <a:chExt cx="1295810" cy="1968973"/>
          </a:xfrm>
        </p:grpSpPr>
        <p:sp>
          <p:nvSpPr>
            <p:cNvPr id="12" name="Freeform 12"/>
            <p:cNvSpPr>
              <a:spLocks noGrp="1" noRot="1" noMove="1" noResize="1" noEditPoints="1" noAdjustHandles="1" noChangeArrowheads="1" noChangeShapeType="1"/>
            </p:cNvSpPr>
            <p:nvPr/>
          </p:nvSpPr>
          <p:spPr>
            <a:xfrm>
              <a:off x="0" y="0"/>
              <a:ext cx="1295810" cy="1968973"/>
            </a:xfrm>
            <a:custGeom>
              <a:avLst/>
              <a:gdLst/>
              <a:ahLst/>
              <a:cxnLst/>
              <a:rect l="l" t="t" r="r" b="b"/>
              <a:pathLst>
                <a:path w="1295810" h="1968973">
                  <a:moveTo>
                    <a:pt x="0" y="0"/>
                  </a:moveTo>
                  <a:lnTo>
                    <a:pt x="1295810" y="0"/>
                  </a:lnTo>
                  <a:lnTo>
                    <a:pt x="1295810" y="1968973"/>
                  </a:lnTo>
                  <a:lnTo>
                    <a:pt x="0" y="1968973"/>
                  </a:lnTo>
                  <a:close/>
                </a:path>
              </a:pathLst>
            </a:custGeom>
            <a:solidFill>
              <a:srgbClr val="FFFFFF"/>
            </a:solidFill>
          </p:spPr>
          <p:txBody>
            <a:bodyPr/>
            <a:lstStyle/>
            <a:p>
              <a:endParaRPr lang="en-US"/>
            </a:p>
          </p:txBody>
        </p:sp>
        <p:sp>
          <p:nvSpPr>
            <p:cNvPr id="13" name="TextBox 13"/>
            <p:cNvSpPr txBox="1">
              <a:spLocks noGrp="1" noRot="1" noMove="1" noResize="1" noEditPoints="1" noAdjustHandles="1" noChangeArrowheads="1" noChangeShapeType="1"/>
            </p:cNvSpPr>
            <p:nvPr/>
          </p:nvSpPr>
          <p:spPr>
            <a:xfrm>
              <a:off x="0" y="-47625"/>
              <a:ext cx="1295810" cy="2016598"/>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2121745" y="5733200"/>
            <a:ext cx="4920028" cy="511399"/>
          </a:xfrm>
          <a:prstGeom prst="rect">
            <a:avLst/>
          </a:prstGeom>
        </p:spPr>
        <p:txBody>
          <a:bodyPr lIns="0" tIns="0" rIns="0" bIns="0" rtlCol="0" anchor="t">
            <a:spAutoFit/>
          </a:bodyPr>
          <a:lstStyle/>
          <a:p>
            <a:pPr algn="ctr">
              <a:lnSpc>
                <a:spcPts val="3900"/>
              </a:lnSpc>
            </a:pPr>
            <a:r>
              <a:rPr lang="en-US" sz="3679" spc="367">
                <a:solidFill>
                  <a:srgbClr val="194A8D"/>
                </a:solidFill>
                <a:latin typeface="League Spartan"/>
                <a:ea typeface="League Spartan"/>
                <a:cs typeface="League Spartan"/>
                <a:sym typeface="League Spartan"/>
              </a:rPr>
              <a:t>TITLE</a:t>
            </a:r>
          </a:p>
        </p:txBody>
      </p:sp>
      <p:sp>
        <p:nvSpPr>
          <p:cNvPr id="15" name="TextBox 15"/>
          <p:cNvSpPr txBox="1"/>
          <p:nvPr/>
        </p:nvSpPr>
        <p:spPr>
          <a:xfrm>
            <a:off x="1701108" y="6739050"/>
            <a:ext cx="4083661" cy="2666365"/>
          </a:xfrm>
          <a:prstGeom prst="rect">
            <a:avLst/>
          </a:prstGeom>
        </p:spPr>
        <p:txBody>
          <a:bodyPr lIns="0" tIns="0" rIns="0" bIns="0" rtlCol="0" anchor="t">
            <a:spAutoFit/>
          </a:bodyPr>
          <a:lstStyle/>
          <a:p>
            <a:pPr algn="ctr">
              <a:lnSpc>
                <a:spcPts val="2659"/>
              </a:lnSpc>
              <a:spcBef>
                <a:spcPct val="0"/>
              </a:spcBef>
            </a:pPr>
            <a:r>
              <a:rPr lang="en-US" sz="1899">
                <a:solidFill>
                  <a:srgbClr val="194A8D"/>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sp>
        <p:nvSpPr>
          <p:cNvPr id="16" name="TextBox 16"/>
          <p:cNvSpPr txBox="1"/>
          <p:nvPr/>
        </p:nvSpPr>
        <p:spPr>
          <a:xfrm>
            <a:off x="7151603" y="6729525"/>
            <a:ext cx="4083661" cy="2666365"/>
          </a:xfrm>
          <a:prstGeom prst="rect">
            <a:avLst/>
          </a:prstGeom>
        </p:spPr>
        <p:txBody>
          <a:bodyPr lIns="0" tIns="0" rIns="0" bIns="0" rtlCol="0" anchor="t">
            <a:spAutoFit/>
          </a:bodyPr>
          <a:lstStyle/>
          <a:p>
            <a:pPr algn="ctr">
              <a:lnSpc>
                <a:spcPts val="2659"/>
              </a:lnSpc>
              <a:spcBef>
                <a:spcPct val="0"/>
              </a:spcBef>
            </a:pPr>
            <a:r>
              <a:rPr lang="en-US" sz="1899">
                <a:solidFill>
                  <a:srgbClr val="194A8D"/>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sp>
        <p:nvSpPr>
          <p:cNvPr id="17" name="TextBox 17"/>
          <p:cNvSpPr txBox="1"/>
          <p:nvPr/>
        </p:nvSpPr>
        <p:spPr>
          <a:xfrm>
            <a:off x="12407811" y="6729525"/>
            <a:ext cx="4083661" cy="2666365"/>
          </a:xfrm>
          <a:prstGeom prst="rect">
            <a:avLst/>
          </a:prstGeom>
        </p:spPr>
        <p:txBody>
          <a:bodyPr lIns="0" tIns="0" rIns="0" bIns="0" rtlCol="0" anchor="t">
            <a:spAutoFit/>
          </a:bodyPr>
          <a:lstStyle/>
          <a:p>
            <a:pPr algn="ctr">
              <a:lnSpc>
                <a:spcPts val="2659"/>
              </a:lnSpc>
              <a:spcBef>
                <a:spcPct val="0"/>
              </a:spcBef>
            </a:pPr>
            <a:r>
              <a:rPr lang="en-US" sz="1899">
                <a:solidFill>
                  <a:srgbClr val="194A8D"/>
                </a:solidFill>
                <a:latin typeface="Arimo"/>
                <a:ea typeface="Arimo"/>
                <a:cs typeface="Arimo"/>
                <a:sym typeface="Arimo"/>
              </a:rPr>
              <a:t>Lorem ipsum dolor sit amet, consectetur adipiscing elit. Suspendisse quis enim pretium, bibendum ante ullamcorper, tincidunt augue. Nunc sed lorem aliquam, malesuada lectus eu, placerat lorem. Proin at aliquet sapien, vitae elementum mi. </a:t>
            </a:r>
          </a:p>
        </p:txBody>
      </p:sp>
      <p:sp>
        <p:nvSpPr>
          <p:cNvPr id="18" name="Rectangle 17">
            <a:extLst>
              <a:ext uri="{FF2B5EF4-FFF2-40B4-BE49-F238E27FC236}">
                <a16:creationId xmlns:a16="http://schemas.microsoft.com/office/drawing/2014/main" id="{3713E26D-86E8-1C9B-9D74-846E63EC4F70}"/>
              </a:ext>
            </a:extLst>
          </p:cNvPr>
          <p:cNvSpPr>
            <a:spLocks noGrp="1" noRot="1" noMove="1" noResize="1" noEditPoints="1" noAdjustHandles="1" noChangeArrowheads="1" noChangeShapeType="1"/>
          </p:cNvSpPr>
          <p:nvPr/>
        </p:nvSpPr>
        <p:spPr>
          <a:xfrm>
            <a:off x="0" y="10287000"/>
            <a:ext cx="18288000" cy="1975417"/>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3865">
                <a:alpha val="100000"/>
              </a:srgbClr>
            </a:gs>
            <a:gs pos="100000">
              <a:srgbClr val="0064B1">
                <a:alpha val="100000"/>
              </a:srgbClr>
            </a:gs>
          </a:gsLst>
          <a:lin ang="0"/>
        </a:gra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9477801" y="-5826732"/>
            <a:ext cx="17138387" cy="9721904"/>
            <a:chOff x="0" y="0"/>
            <a:chExt cx="1253748" cy="711200"/>
          </a:xfrm>
        </p:grpSpPr>
        <p:sp>
          <p:nvSpPr>
            <p:cNvPr id="3" name="Freeform 3"/>
            <p:cNvSpPr>
              <a:spLocks noGrp="1" noRot="1" noMove="1" noResize="1" noEditPoints="1" noAdjustHandles="1" noChangeArrowheads="1" noChangeShapeType="1"/>
            </p:cNvSpPr>
            <p:nvPr/>
          </p:nvSpPr>
          <p:spPr>
            <a:xfrm>
              <a:off x="0" y="0"/>
              <a:ext cx="1253748" cy="711200"/>
            </a:xfrm>
            <a:custGeom>
              <a:avLst/>
              <a:gdLst/>
              <a:ahLst/>
              <a:cxnLst/>
              <a:rect l="l" t="t" r="r" b="b"/>
              <a:pathLst>
                <a:path w="1253748" h="711200">
                  <a:moveTo>
                    <a:pt x="626874" y="0"/>
                  </a:moveTo>
                  <a:lnTo>
                    <a:pt x="1253748" y="711200"/>
                  </a:lnTo>
                  <a:lnTo>
                    <a:pt x="0" y="711200"/>
                  </a:lnTo>
                  <a:lnTo>
                    <a:pt x="626874" y="0"/>
                  </a:lnTo>
                  <a:close/>
                </a:path>
              </a:pathLst>
            </a:custGeom>
            <a:solidFill>
              <a:srgbClr val="EF6E0B"/>
            </a:solidFill>
          </p:spPr>
          <p:txBody>
            <a:bodyPr/>
            <a:lstStyle/>
            <a:p>
              <a:endParaRPr lang="en-US"/>
            </a:p>
          </p:txBody>
        </p:sp>
        <p:sp>
          <p:nvSpPr>
            <p:cNvPr id="4" name="TextBox 4"/>
            <p:cNvSpPr txBox="1">
              <a:spLocks noGrp="1" noRot="1" noMove="1" noResize="1" noEditPoints="1" noAdjustHandles="1" noChangeArrowheads="1" noChangeShapeType="1"/>
            </p:cNvSpPr>
            <p:nvPr/>
          </p:nvSpPr>
          <p:spPr>
            <a:xfrm>
              <a:off x="195898" y="292100"/>
              <a:ext cx="861952"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Grp="1" noUngrp="1" noRot="1" noMove="1" noResize="1"/>
          </p:cNvGrpSpPr>
          <p:nvPr/>
        </p:nvGrpSpPr>
        <p:grpSpPr>
          <a:xfrm rot="-10800000">
            <a:off x="9477801" y="3857072"/>
            <a:ext cx="15372953" cy="9721904"/>
            <a:chOff x="0" y="0"/>
            <a:chExt cx="1124599" cy="711200"/>
          </a:xfrm>
        </p:grpSpPr>
        <p:sp>
          <p:nvSpPr>
            <p:cNvPr id="6" name="Freeform 6"/>
            <p:cNvSpPr>
              <a:spLocks noGrp="1" noRot="1" noMove="1" noResize="1" noEditPoints="1" noAdjustHandles="1" noChangeArrowheads="1" noChangeShapeType="1"/>
            </p:cNvSpPr>
            <p:nvPr/>
          </p:nvSpPr>
          <p:spPr>
            <a:xfrm>
              <a:off x="0" y="0"/>
              <a:ext cx="1124599" cy="711200"/>
            </a:xfrm>
            <a:custGeom>
              <a:avLst/>
              <a:gdLst/>
              <a:ahLst/>
              <a:cxnLst/>
              <a:rect l="l" t="t" r="r" b="b"/>
              <a:pathLst>
                <a:path w="1124599" h="711200">
                  <a:moveTo>
                    <a:pt x="562300" y="0"/>
                  </a:moveTo>
                  <a:lnTo>
                    <a:pt x="1124599" y="711200"/>
                  </a:lnTo>
                  <a:lnTo>
                    <a:pt x="0" y="711200"/>
                  </a:lnTo>
                  <a:lnTo>
                    <a:pt x="562300" y="0"/>
                  </a:lnTo>
                  <a:close/>
                </a:path>
              </a:pathLst>
            </a:custGeom>
            <a:solidFill>
              <a:srgbClr val="FF8A00"/>
            </a:solid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175719" y="292100"/>
              <a:ext cx="773162" cy="3683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a:grpSpLocks noGrp="1" noUngrp="1" noRot="1" noMove="1" noResize="1"/>
          </p:cNvGrpSpPr>
          <p:nvPr/>
        </p:nvGrpSpPr>
        <p:grpSpPr>
          <a:xfrm rot="-7683718">
            <a:off x="-4791533" y="8962719"/>
            <a:ext cx="11640465" cy="2648561"/>
            <a:chOff x="0" y="0"/>
            <a:chExt cx="345604" cy="78636"/>
          </a:xfrm>
        </p:grpSpPr>
        <p:sp>
          <p:nvSpPr>
            <p:cNvPr id="9" name="Freeform 9"/>
            <p:cNvSpPr>
              <a:spLocks noGrp="1" noRot="1" noMove="1" noResize="1" noEditPoints="1" noAdjustHandles="1" noChangeArrowheads="1" noChangeShapeType="1"/>
            </p:cNvSpPr>
            <p:nvPr/>
          </p:nvSpPr>
          <p:spPr>
            <a:xfrm>
              <a:off x="0" y="0"/>
              <a:ext cx="345604" cy="78636"/>
            </a:xfrm>
            <a:custGeom>
              <a:avLst/>
              <a:gdLst/>
              <a:ahLst/>
              <a:cxnLst/>
              <a:rect l="l" t="t" r="r" b="b"/>
              <a:pathLst>
                <a:path w="345604" h="78636">
                  <a:moveTo>
                    <a:pt x="0" y="0"/>
                  </a:moveTo>
                  <a:lnTo>
                    <a:pt x="345604" y="0"/>
                  </a:lnTo>
                  <a:lnTo>
                    <a:pt x="345604" y="78636"/>
                  </a:lnTo>
                  <a:lnTo>
                    <a:pt x="0" y="78636"/>
                  </a:lnTo>
                  <a:close/>
                </a:path>
              </a:pathLst>
            </a:custGeom>
            <a:solidFill>
              <a:srgbClr val="FF8A00"/>
            </a:solidFill>
          </p:spPr>
          <p:txBody>
            <a:bodyPr/>
            <a:lstStyle/>
            <a:p>
              <a:endParaRPr lang="en-US"/>
            </a:p>
          </p:txBody>
        </p:sp>
        <p:sp>
          <p:nvSpPr>
            <p:cNvPr id="10" name="TextBox 10"/>
            <p:cNvSpPr txBox="1">
              <a:spLocks noGrp="1" noRot="1" noMove="1" noResize="1" noEditPoints="1" noAdjustHandles="1" noChangeArrowheads="1" noChangeShapeType="1"/>
            </p:cNvSpPr>
            <p:nvPr/>
          </p:nvSpPr>
          <p:spPr>
            <a:xfrm>
              <a:off x="0" y="-38100"/>
              <a:ext cx="345604" cy="116736"/>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1739274" y="-5629482"/>
            <a:ext cx="15018992" cy="19049307"/>
            <a:chOff x="0" y="0"/>
            <a:chExt cx="864101" cy="1095980"/>
          </a:xfrm>
        </p:grpSpPr>
        <p:sp>
          <p:nvSpPr>
            <p:cNvPr id="12" name="Freeform 12"/>
            <p:cNvSpPr/>
            <p:nvPr/>
          </p:nvSpPr>
          <p:spPr>
            <a:xfrm>
              <a:off x="0" y="0"/>
              <a:ext cx="864101" cy="1095980"/>
            </a:xfrm>
            <a:custGeom>
              <a:avLst/>
              <a:gdLst/>
              <a:ahLst/>
              <a:cxnLst/>
              <a:rect l="l" t="t" r="r" b="b"/>
              <a:pathLst>
                <a:path w="864101" h="1095980">
                  <a:moveTo>
                    <a:pt x="432050" y="0"/>
                  </a:moveTo>
                  <a:lnTo>
                    <a:pt x="864101" y="547990"/>
                  </a:lnTo>
                  <a:lnTo>
                    <a:pt x="432050" y="1095980"/>
                  </a:lnTo>
                  <a:lnTo>
                    <a:pt x="0" y="547990"/>
                  </a:lnTo>
                  <a:lnTo>
                    <a:pt x="432050" y="0"/>
                  </a:lnTo>
                  <a:close/>
                </a:path>
              </a:pathLst>
            </a:custGeom>
            <a:blipFill>
              <a:blip r:embed="rId3"/>
              <a:stretch>
                <a:fillRect l="-67413" r="-23315"/>
              </a:stretch>
            </a:blipFill>
            <a:ln cap="sq">
              <a:noFill/>
              <a:prstDash val="solid"/>
              <a:miter/>
            </a:ln>
          </p:spPr>
          <p:txBody>
            <a:bodyPr/>
            <a:lstStyle/>
            <a:p>
              <a:endParaRPr lang="en-US"/>
            </a:p>
          </p:txBody>
        </p:sp>
      </p:grpSp>
      <p:grpSp>
        <p:nvGrpSpPr>
          <p:cNvPr id="13" name="Group 13"/>
          <p:cNvGrpSpPr/>
          <p:nvPr/>
        </p:nvGrpSpPr>
        <p:grpSpPr>
          <a:xfrm rot="-7683718">
            <a:off x="13538148" y="151855"/>
            <a:ext cx="8042141" cy="2648561"/>
            <a:chOff x="0" y="0"/>
            <a:chExt cx="238771" cy="78636"/>
          </a:xfrm>
        </p:grpSpPr>
        <p:sp>
          <p:nvSpPr>
            <p:cNvPr id="14" name="Freeform 14"/>
            <p:cNvSpPr/>
            <p:nvPr/>
          </p:nvSpPr>
          <p:spPr>
            <a:xfrm>
              <a:off x="0" y="0"/>
              <a:ext cx="238771" cy="78636"/>
            </a:xfrm>
            <a:custGeom>
              <a:avLst/>
              <a:gdLst/>
              <a:ahLst/>
              <a:cxnLst/>
              <a:rect l="l" t="t" r="r" b="b"/>
              <a:pathLst>
                <a:path w="238771" h="78636">
                  <a:moveTo>
                    <a:pt x="0" y="0"/>
                  </a:moveTo>
                  <a:lnTo>
                    <a:pt x="238771" y="0"/>
                  </a:lnTo>
                  <a:lnTo>
                    <a:pt x="238771" y="78636"/>
                  </a:lnTo>
                  <a:lnTo>
                    <a:pt x="0" y="78636"/>
                  </a:lnTo>
                  <a:close/>
                </a:path>
              </a:pathLst>
            </a:custGeom>
            <a:solidFill>
              <a:srgbClr val="FF8A00">
                <a:alpha val="25882"/>
              </a:srgbClr>
            </a:solidFill>
          </p:spPr>
          <p:txBody>
            <a:bodyPr/>
            <a:lstStyle/>
            <a:p>
              <a:endParaRPr lang="en-US"/>
            </a:p>
          </p:txBody>
        </p:sp>
        <p:sp>
          <p:nvSpPr>
            <p:cNvPr id="15" name="TextBox 15"/>
            <p:cNvSpPr txBox="1"/>
            <p:nvPr/>
          </p:nvSpPr>
          <p:spPr>
            <a:xfrm>
              <a:off x="0" y="-38100"/>
              <a:ext cx="238771" cy="116736"/>
            </a:xfrm>
            <a:prstGeom prst="rect">
              <a:avLst/>
            </a:prstGeom>
          </p:spPr>
          <p:txBody>
            <a:bodyPr lIns="50800" tIns="50800" rIns="50800" bIns="50800" rtlCol="0" anchor="ctr"/>
            <a:lstStyle/>
            <a:p>
              <a:pPr algn="ctr">
                <a:lnSpc>
                  <a:spcPts val="2659"/>
                </a:lnSpc>
                <a:spcBef>
                  <a:spcPct val="0"/>
                </a:spcBef>
              </a:pPr>
              <a:endParaRPr/>
            </a:p>
          </p:txBody>
        </p:sp>
      </p:grpSp>
      <p:sp>
        <p:nvSpPr>
          <p:cNvPr id="16" name="AutoShape 16"/>
          <p:cNvSpPr>
            <a:spLocks noGrp="1" noRot="1" noMove="1" noResize="1" noEditPoints="1" noAdjustHandles="1" noChangeArrowheads="1" noChangeShapeType="1"/>
          </p:cNvSpPr>
          <p:nvPr/>
        </p:nvSpPr>
        <p:spPr>
          <a:xfrm>
            <a:off x="6572431" y="-1865535"/>
            <a:ext cx="10049530" cy="12832348"/>
          </a:xfrm>
          <a:prstGeom prst="line">
            <a:avLst/>
          </a:prstGeom>
          <a:ln w="38100" cap="flat">
            <a:solidFill>
              <a:srgbClr val="FFBA00"/>
            </a:solidFill>
            <a:prstDash val="solid"/>
            <a:headEnd type="none" w="sm" len="sm"/>
            <a:tailEnd type="none" w="sm" len="sm"/>
          </a:ln>
        </p:spPr>
        <p:txBody>
          <a:bodyPr/>
          <a:lstStyle/>
          <a:p>
            <a:endParaRPr lang="en-US"/>
          </a:p>
        </p:txBody>
      </p:sp>
      <p:sp>
        <p:nvSpPr>
          <p:cNvPr id="17" name="Freeform 17"/>
          <p:cNvSpPr/>
          <p:nvPr/>
        </p:nvSpPr>
        <p:spPr>
          <a:xfrm>
            <a:off x="2833364" y="2458545"/>
            <a:ext cx="3991025" cy="1557337"/>
          </a:xfrm>
          <a:custGeom>
            <a:avLst/>
            <a:gdLst/>
            <a:ahLst/>
            <a:cxnLst/>
            <a:rect l="l" t="t" r="r" b="b"/>
            <a:pathLst>
              <a:path w="3991025" h="1557337">
                <a:moveTo>
                  <a:pt x="0" y="0"/>
                </a:moveTo>
                <a:lnTo>
                  <a:pt x="3991025" y="0"/>
                </a:lnTo>
                <a:lnTo>
                  <a:pt x="3991025" y="1557337"/>
                </a:lnTo>
                <a:lnTo>
                  <a:pt x="0" y="1557337"/>
                </a:lnTo>
                <a:lnTo>
                  <a:pt x="0" y="0"/>
                </a:lnTo>
                <a:close/>
              </a:path>
            </a:pathLst>
          </a:custGeom>
          <a:blipFill>
            <a:blip r:embed="rId4"/>
            <a:stretch>
              <a:fillRect/>
            </a:stretch>
          </a:blipFill>
        </p:spPr>
        <p:txBody>
          <a:bodyPr/>
          <a:lstStyle/>
          <a:p>
            <a:endParaRPr lang="en-US"/>
          </a:p>
        </p:txBody>
      </p:sp>
      <p:sp>
        <p:nvSpPr>
          <p:cNvPr id="18" name="TextBox 18"/>
          <p:cNvSpPr txBox="1"/>
          <p:nvPr/>
        </p:nvSpPr>
        <p:spPr>
          <a:xfrm>
            <a:off x="323150" y="4431618"/>
            <a:ext cx="9030502" cy="3396836"/>
          </a:xfrm>
          <a:prstGeom prst="rect">
            <a:avLst/>
          </a:prstGeom>
        </p:spPr>
        <p:txBody>
          <a:bodyPr lIns="0" tIns="0" rIns="0" bIns="0" rtlCol="0" anchor="t">
            <a:spAutoFit/>
          </a:bodyPr>
          <a:lstStyle/>
          <a:p>
            <a:pPr algn="ctr">
              <a:lnSpc>
                <a:spcPts val="13184"/>
              </a:lnSpc>
            </a:pPr>
            <a:r>
              <a:rPr lang="en-US" sz="12438" spc="1243">
                <a:solidFill>
                  <a:srgbClr val="FFFFFF"/>
                </a:solidFill>
                <a:latin typeface="League Spartan"/>
                <a:ea typeface="League Spartan"/>
                <a:cs typeface="League Spartan"/>
                <a:sym typeface="League Spartan"/>
              </a:rPr>
              <a:t>THANK YOU</a:t>
            </a:r>
          </a:p>
        </p:txBody>
      </p:sp>
      <p:sp>
        <p:nvSpPr>
          <p:cNvPr id="19" name="Rectangle 18">
            <a:extLst>
              <a:ext uri="{FF2B5EF4-FFF2-40B4-BE49-F238E27FC236}">
                <a16:creationId xmlns:a16="http://schemas.microsoft.com/office/drawing/2014/main" id="{38EC7016-595C-3834-2DAB-7751C93E7E00}"/>
              </a:ext>
            </a:extLst>
          </p:cNvPr>
          <p:cNvSpPr>
            <a:spLocks noGrp="1" noRot="1" noMove="1" noResize="1" noEditPoints="1" noAdjustHandles="1" noChangeArrowheads="1" noChangeShapeType="1"/>
          </p:cNvSpPr>
          <p:nvPr/>
        </p:nvSpPr>
        <p:spPr>
          <a:xfrm>
            <a:off x="0" y="-6190110"/>
            <a:ext cx="28117800" cy="6190110"/>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048715A-031F-24BA-DD04-45DDF93FE7CA}"/>
              </a:ext>
            </a:extLst>
          </p:cNvPr>
          <p:cNvSpPr>
            <a:spLocks noGrp="1" noRot="1" noMove="1" noResize="1" noEditPoints="1" noAdjustHandles="1" noChangeArrowheads="1" noChangeShapeType="1"/>
          </p:cNvSpPr>
          <p:nvPr/>
        </p:nvSpPr>
        <p:spPr>
          <a:xfrm>
            <a:off x="18408670" y="-965780"/>
            <a:ext cx="9709130" cy="14582855"/>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6F4E24F-444E-C74D-425B-7C46100BA039}"/>
              </a:ext>
            </a:extLst>
          </p:cNvPr>
          <p:cNvSpPr>
            <a:spLocks noGrp="1" noRot="1" noMove="1" noResize="1" noEditPoints="1" noAdjustHandles="1" noChangeArrowheads="1" noChangeShapeType="1"/>
          </p:cNvSpPr>
          <p:nvPr/>
        </p:nvSpPr>
        <p:spPr>
          <a:xfrm>
            <a:off x="-3602218" y="10325100"/>
            <a:ext cx="31720018" cy="6354216"/>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080B81-191E-01FE-4E55-2A35FE1226FF}"/>
              </a:ext>
            </a:extLst>
          </p:cNvPr>
          <p:cNvSpPr>
            <a:spLocks noGrp="1" noRot="1" noMove="1" noResize="1" noEditPoints="1" noAdjustHandles="1" noChangeArrowheads="1" noChangeShapeType="1"/>
          </p:cNvSpPr>
          <p:nvPr/>
        </p:nvSpPr>
        <p:spPr>
          <a:xfrm>
            <a:off x="-3602218" y="-6190111"/>
            <a:ext cx="3578194" cy="20401411"/>
          </a:xfrm>
          <a:prstGeom prst="rect">
            <a:avLst/>
          </a:prstGeom>
          <a:solidFill>
            <a:schemeClr val="bg1">
              <a:lumMod val="9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A889C06F03804BBF12B96632F298C7" ma:contentTypeVersion="20" ma:contentTypeDescription="Create a new document." ma:contentTypeScope="" ma:versionID="e3040efcfb03ee617fb23cef65a42140">
  <xsd:schema xmlns:xsd="http://www.w3.org/2001/XMLSchema" xmlns:xs="http://www.w3.org/2001/XMLSchema" xmlns:p="http://schemas.microsoft.com/office/2006/metadata/properties" xmlns:ns2="f9cfefee-475e-43ff-80e8-ce527dbe3b96" xmlns:ns3="6245aea8-82b5-41cc-883c-7a31845773ac" targetNamespace="http://schemas.microsoft.com/office/2006/metadata/properties" ma:root="true" ma:fieldsID="926e6daccebd1693ad66af1b417c0557" ns2:_="" ns3:_="">
    <xsd:import namespace="f9cfefee-475e-43ff-80e8-ce527dbe3b96"/>
    <xsd:import namespace="6245aea8-82b5-41cc-883c-7a31845773a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cfefee-475e-43ff-80e8-ce527dbe3b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034b13c-ebbc-4df5-bee6-d4e945db1b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45aea8-82b5-41cc-883c-7a31845773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12ad121-2514-44af-82b9-175eefbbd4f4}" ma:internalName="TaxCatchAll" ma:showField="CatchAllData" ma:web="6245aea8-82b5-41cc-883c-7a31845773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9cfefee-475e-43ff-80e8-ce527dbe3b96">
      <Terms xmlns="http://schemas.microsoft.com/office/infopath/2007/PartnerControls"/>
    </lcf76f155ced4ddcb4097134ff3c332f>
    <TaxCatchAll xmlns="6245aea8-82b5-41cc-883c-7a31845773ac" xsi:nil="true"/>
  </documentManagement>
</p:properties>
</file>

<file path=customXml/itemProps1.xml><?xml version="1.0" encoding="utf-8"?>
<ds:datastoreItem xmlns:ds="http://schemas.openxmlformats.org/officeDocument/2006/customXml" ds:itemID="{011102DE-C08D-49D4-B036-C0D94B0F2D07}">
  <ds:schemaRefs>
    <ds:schemaRef ds:uri="6245aea8-82b5-41cc-883c-7a31845773ac"/>
    <ds:schemaRef ds:uri="f9cfefee-475e-43ff-80e8-ce527dbe3b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C270B2-40F7-4EF0-BA73-0888B75FF2D9}">
  <ds:schemaRefs>
    <ds:schemaRef ds:uri="http://schemas.microsoft.com/sharepoint/v3/contenttype/forms"/>
  </ds:schemaRefs>
</ds:datastoreItem>
</file>

<file path=customXml/itemProps3.xml><?xml version="1.0" encoding="utf-8"?>
<ds:datastoreItem xmlns:ds="http://schemas.openxmlformats.org/officeDocument/2006/customXml" ds:itemID="{E161C960-5E87-4D29-B262-19910393F024}">
  <ds:schemaRefs>
    <ds:schemaRef ds:uri="6245aea8-82b5-41cc-883c-7a31845773ac"/>
    <ds:schemaRef ds:uri="f9cfefee-475e-43ff-80e8-ce527dbe3b9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9</Slides>
  <Notes>2</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UTA SSW PowerPoint Template 4</dc:title>
  <dc:creator>Flores, Jobanet</dc:creator>
  <cp:revision>2</cp:revision>
  <dcterms:created xsi:type="dcterms:W3CDTF">2006-08-16T00:00:00Z</dcterms:created>
  <dcterms:modified xsi:type="dcterms:W3CDTF">2025-09-04T02:31:03Z</dcterms:modified>
  <dc:identifier>DAGovxFIhNU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0x01010081A889C06F03804BBF12B96632F298C7</vt:lpwstr>
  </property>
  <property fmtid="{D5CDD505-2E9C-101B-9397-08002B2CF9AE}" pid="3" name="MediaServiceImageTags">
    <vt:lpwstr/>
  </property>
</Properties>
</file>