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8288000" cy="10287000"/>
  <p:notesSz cx="6858000" cy="9144000"/>
  <p:embeddedFontLst>
    <p:embeddedFont>
      <p:font typeface="Montserrat" panose="00000500000000000000" pitchFamily="2" charset="0"/>
      <p:regular r:id="rId13"/>
      <p:bold r:id="rId14"/>
      <p:italic r:id="rId15"/>
      <p:boldItalic r:id="rId16"/>
    </p:embeddedFont>
    <p:embeddedFont>
      <p:font typeface="Montserrat Classic" panose="020B0604020202020204" charset="0"/>
      <p:regular r:id="rId17"/>
    </p:embeddedFont>
    <p:embeddedFont>
      <p:font typeface="Montserrat Medium" panose="00000600000000000000" pitchFamily="2" charset="0"/>
      <p:regular r:id="rId18"/>
      <p:italic r:id="rId19"/>
    </p:embeddedFont>
    <p:embeddedFont>
      <p:font typeface="Montserrat Ultra-Bold" panose="020B0604020202020204" charset="0"/>
      <p:regular r:id="rId20"/>
    </p:embeddedFont>
    <p:embeddedFont>
      <p:font typeface="Open Sans Extra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309D1C-10DE-4985-9C0D-24206367C9EE}" v="2" dt="2025-08-27T19:50:52.1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9" d="100"/>
          <a:sy n="69" d="100"/>
        </p:scale>
        <p:origin x="83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16329"/>
            <a:ext cx="18340484" cy="10270671"/>
          </a:xfrm>
          <a:custGeom>
            <a:avLst/>
            <a:gdLst/>
            <a:ahLst/>
            <a:cxnLst/>
            <a:rect l="l" t="t" r="r" b="b"/>
            <a:pathLst>
              <a:path w="23180554" h="12981110">
                <a:moveTo>
                  <a:pt x="0" y="0"/>
                </a:moveTo>
                <a:lnTo>
                  <a:pt x="23180554" y="0"/>
                </a:lnTo>
                <a:lnTo>
                  <a:pt x="23180554" y="12981111"/>
                </a:lnTo>
                <a:lnTo>
                  <a:pt x="0" y="12981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430000" y="6650064"/>
            <a:ext cx="5817870" cy="638977"/>
            <a:chOff x="0" y="0"/>
            <a:chExt cx="2122375" cy="2331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2375" cy="233101"/>
            </a:xfrm>
            <a:custGeom>
              <a:avLst/>
              <a:gdLst/>
              <a:ahLst/>
              <a:cxnLst/>
              <a:rect l="l" t="t" r="r" b="b"/>
              <a:pathLst>
                <a:path w="2122375" h="233101">
                  <a:moveTo>
                    <a:pt x="0" y="0"/>
                  </a:moveTo>
                  <a:lnTo>
                    <a:pt x="2122375" y="0"/>
                  </a:lnTo>
                  <a:lnTo>
                    <a:pt x="2122375" y="233101"/>
                  </a:lnTo>
                  <a:lnTo>
                    <a:pt x="0" y="2331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2130819" y="2999637"/>
            <a:ext cx="4378159" cy="1330574"/>
          </a:xfrm>
          <a:custGeom>
            <a:avLst/>
            <a:gdLst/>
            <a:ahLst/>
            <a:cxnLst/>
            <a:rect l="l" t="t" r="r" b="b"/>
            <a:pathLst>
              <a:path w="4378159" h="1330574">
                <a:moveTo>
                  <a:pt x="0" y="0"/>
                </a:moveTo>
                <a:lnTo>
                  <a:pt x="4378159" y="0"/>
                </a:lnTo>
                <a:lnTo>
                  <a:pt x="4378159" y="1330574"/>
                </a:lnTo>
                <a:lnTo>
                  <a:pt x="0" y="1330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058400" y="4368376"/>
            <a:ext cx="8561098" cy="2375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40"/>
              </a:lnSpc>
            </a:pPr>
            <a:r>
              <a:rPr lang="en-US" sz="8100" b="1" dirty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TITLE</a:t>
            </a:r>
          </a:p>
          <a:p>
            <a:pPr algn="ctr">
              <a:lnSpc>
                <a:spcPts val="4293"/>
              </a:lnSpc>
            </a:pPr>
            <a:r>
              <a:rPr lang="en-US" sz="8100" b="1" dirty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TITLE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30000" y="6724584"/>
            <a:ext cx="5817870" cy="476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4"/>
              </a:lnSpc>
            </a:pPr>
            <a:r>
              <a:rPr lang="en-US" sz="2853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NAME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51842" y="1"/>
            <a:ext cx="10336158" cy="1033615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7824" r="-4255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1373137"/>
            <a:ext cx="4731986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b="1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CONTENTS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804879"/>
            <a:ext cx="4523575" cy="3948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2233" lvl="1" indent="-301117" algn="l">
              <a:lnSpc>
                <a:spcPts val="3905"/>
              </a:lnSpc>
              <a:buFont typeface="Arial"/>
              <a:buChar char="•"/>
            </a:pPr>
            <a:r>
              <a:rPr lang="en-US" sz="278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TITLE</a:t>
            </a:r>
          </a:p>
          <a:p>
            <a:pPr marL="602233" lvl="1" indent="-301117" algn="l">
              <a:lnSpc>
                <a:spcPts val="3905"/>
              </a:lnSpc>
              <a:buFont typeface="Arial"/>
              <a:buChar char="•"/>
            </a:pPr>
            <a:r>
              <a:rPr lang="en-US" sz="278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Title</a:t>
            </a:r>
          </a:p>
          <a:p>
            <a:pPr marL="602233" lvl="1" indent="-301117" algn="l">
              <a:lnSpc>
                <a:spcPts val="3905"/>
              </a:lnSpc>
              <a:buFont typeface="Arial"/>
              <a:buChar char="•"/>
            </a:pPr>
            <a:r>
              <a:rPr lang="en-US" sz="278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TITLE</a:t>
            </a:r>
          </a:p>
          <a:p>
            <a:pPr marL="602233" lvl="1" indent="-301117" algn="l">
              <a:lnSpc>
                <a:spcPts val="3905"/>
              </a:lnSpc>
              <a:buFont typeface="Arial"/>
              <a:buChar char="•"/>
            </a:pPr>
            <a:r>
              <a:rPr lang="en-US" sz="278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TITLE</a:t>
            </a:r>
          </a:p>
          <a:p>
            <a:pPr marL="602233" lvl="1" indent="-301117" algn="l">
              <a:lnSpc>
                <a:spcPts val="3905"/>
              </a:lnSpc>
              <a:buFont typeface="Arial"/>
              <a:buChar char="•"/>
            </a:pPr>
            <a:r>
              <a:rPr lang="en-US" sz="278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TITLE</a:t>
            </a:r>
          </a:p>
          <a:p>
            <a:pPr marL="602233" lvl="1" indent="-301117" algn="l">
              <a:lnSpc>
                <a:spcPts val="3905"/>
              </a:lnSpc>
              <a:buFont typeface="Arial"/>
              <a:buChar char="•"/>
            </a:pPr>
            <a:r>
              <a:rPr lang="en-US" sz="278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TITLE</a:t>
            </a:r>
          </a:p>
          <a:p>
            <a:pPr marL="602233" lvl="1" indent="-301117" algn="l">
              <a:lnSpc>
                <a:spcPts val="3905"/>
              </a:lnSpc>
              <a:buFont typeface="Arial"/>
              <a:buChar char="•"/>
            </a:pPr>
            <a:r>
              <a:rPr lang="en-US" sz="278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TITLE</a:t>
            </a:r>
          </a:p>
          <a:p>
            <a:pPr marL="602233" lvl="1" indent="-301117" algn="l">
              <a:lnSpc>
                <a:spcPts val="3905"/>
              </a:lnSpc>
              <a:buFont typeface="Arial"/>
              <a:buChar char="•"/>
            </a:pPr>
            <a:r>
              <a:rPr lang="en-US" sz="2789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TITLE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5040630"/>
            <a:ext cx="417154" cy="5246370"/>
            <a:chOff x="0" y="0"/>
            <a:chExt cx="48438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4380" cy="1913890"/>
            </a:xfrm>
            <a:custGeom>
              <a:avLst/>
              <a:gdLst/>
              <a:ahLst/>
              <a:cxnLst/>
              <a:rect l="l" t="t" r="r" b="b"/>
              <a:pathLst>
                <a:path w="484380" h="1913890">
                  <a:moveTo>
                    <a:pt x="0" y="0"/>
                  </a:moveTo>
                  <a:lnTo>
                    <a:pt x="484380" y="0"/>
                  </a:lnTo>
                  <a:lnTo>
                    <a:pt x="48438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F6E0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50504" y="9385076"/>
            <a:ext cx="1522751" cy="594192"/>
          </a:xfrm>
          <a:custGeom>
            <a:avLst/>
            <a:gdLst/>
            <a:ahLst/>
            <a:cxnLst/>
            <a:rect l="l" t="t" r="r" b="b"/>
            <a:pathLst>
              <a:path w="1522751" h="594192">
                <a:moveTo>
                  <a:pt x="0" y="0"/>
                </a:moveTo>
                <a:lnTo>
                  <a:pt x="1522751" y="0"/>
                </a:lnTo>
                <a:lnTo>
                  <a:pt x="1522751" y="594192"/>
                </a:lnTo>
                <a:lnTo>
                  <a:pt x="0" y="594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54502" y="1028700"/>
            <a:ext cx="5704831" cy="8229600"/>
            <a:chOff x="0" y="0"/>
            <a:chExt cx="7606441" cy="10972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7952" r="43101"/>
            <a:stretch>
              <a:fillRect/>
            </a:stretch>
          </p:blipFill>
          <p:spPr>
            <a:xfrm>
              <a:off x="0" y="0"/>
              <a:ext cx="7606441" cy="109728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5040630"/>
            <a:ext cx="417154" cy="5246370"/>
            <a:chOff x="0" y="0"/>
            <a:chExt cx="48438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4380" cy="1913890"/>
            </a:xfrm>
            <a:custGeom>
              <a:avLst/>
              <a:gdLst/>
              <a:ahLst/>
              <a:cxnLst/>
              <a:rect l="l" t="t" r="r" b="b"/>
              <a:pathLst>
                <a:path w="484380" h="1913890">
                  <a:moveTo>
                    <a:pt x="0" y="0"/>
                  </a:moveTo>
                  <a:lnTo>
                    <a:pt x="484380" y="0"/>
                  </a:lnTo>
                  <a:lnTo>
                    <a:pt x="48438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386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50504" y="9385076"/>
            <a:ext cx="1522751" cy="594192"/>
          </a:xfrm>
          <a:custGeom>
            <a:avLst/>
            <a:gdLst/>
            <a:ahLst/>
            <a:cxnLst/>
            <a:rect l="l" t="t" r="r" b="b"/>
            <a:pathLst>
              <a:path w="1522751" h="594192">
                <a:moveTo>
                  <a:pt x="0" y="0"/>
                </a:moveTo>
                <a:lnTo>
                  <a:pt x="1522751" y="0"/>
                </a:lnTo>
                <a:lnTo>
                  <a:pt x="1522751" y="594192"/>
                </a:lnTo>
                <a:lnTo>
                  <a:pt x="0" y="594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371600" y="1373137"/>
            <a:ext cx="8999723" cy="936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b="1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TITLE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1600" y="2649566"/>
            <a:ext cx="8441857" cy="1787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2"/>
              </a:lnSpc>
            </a:pPr>
            <a:r>
              <a:rPr lang="en-US" sz="340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Suspendisse quis enim pretium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1" cy="10287000"/>
          </a:xfrm>
          <a:custGeom>
            <a:avLst/>
            <a:gdLst/>
            <a:ahLst/>
            <a:cxnLst/>
            <a:rect l="l" t="t" r="r" b="b"/>
            <a:pathLst>
              <a:path w="18612225" h="10422846">
                <a:moveTo>
                  <a:pt x="0" y="0"/>
                </a:moveTo>
                <a:lnTo>
                  <a:pt x="18612225" y="0"/>
                </a:lnTo>
                <a:lnTo>
                  <a:pt x="18612225" y="10422846"/>
                </a:lnTo>
                <a:lnTo>
                  <a:pt x="0" y="104228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0"/>
            <a:ext cx="8675370" cy="5761567"/>
            <a:chOff x="0" y="0"/>
            <a:chExt cx="3164798" cy="22130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64798" cy="2213027"/>
            </a:xfrm>
            <a:custGeom>
              <a:avLst/>
              <a:gdLst/>
              <a:ahLst/>
              <a:cxnLst/>
              <a:rect l="l" t="t" r="r" b="b"/>
              <a:pathLst>
                <a:path w="3164798" h="2213027">
                  <a:moveTo>
                    <a:pt x="0" y="0"/>
                  </a:moveTo>
                  <a:lnTo>
                    <a:pt x="3164798" y="0"/>
                  </a:lnTo>
                  <a:lnTo>
                    <a:pt x="3164798" y="2213027"/>
                  </a:lnTo>
                  <a:lnTo>
                    <a:pt x="0" y="2213027"/>
                  </a:lnTo>
                  <a:close/>
                </a:path>
              </a:pathLst>
            </a:custGeom>
            <a:solidFill>
              <a:srgbClr val="00386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88021" y="942975"/>
            <a:ext cx="7255979" cy="811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TITLE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88021" y="2035675"/>
            <a:ext cx="7255979" cy="264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Lorem ipsum dolor sit amet, consectetur adipiscing elit. Suspendisse quis enim pretium</a:t>
            </a:r>
          </a:p>
        </p:txBody>
      </p:sp>
      <p:sp>
        <p:nvSpPr>
          <p:cNvPr id="7" name="Freeform 7"/>
          <p:cNvSpPr/>
          <p:nvPr/>
        </p:nvSpPr>
        <p:spPr>
          <a:xfrm>
            <a:off x="550504" y="9385076"/>
            <a:ext cx="1522751" cy="594192"/>
          </a:xfrm>
          <a:custGeom>
            <a:avLst/>
            <a:gdLst/>
            <a:ahLst/>
            <a:cxnLst/>
            <a:rect l="l" t="t" r="r" b="b"/>
            <a:pathLst>
              <a:path w="1522751" h="594192">
                <a:moveTo>
                  <a:pt x="0" y="0"/>
                </a:moveTo>
                <a:lnTo>
                  <a:pt x="1522751" y="0"/>
                </a:lnTo>
                <a:lnTo>
                  <a:pt x="1522751" y="594192"/>
                </a:lnTo>
                <a:lnTo>
                  <a:pt x="0" y="594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898693" cy="10287000"/>
            <a:chOff x="0" y="0"/>
            <a:chExt cx="9198258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2650" t="13335" r="28992" b="655"/>
            <a:stretch>
              <a:fillRect/>
            </a:stretch>
          </p:blipFill>
          <p:spPr>
            <a:xfrm>
              <a:off x="0" y="0"/>
              <a:ext cx="9198258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7614469" y="2958584"/>
            <a:ext cx="1844183" cy="184418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386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929122" y="942975"/>
            <a:ext cx="8808841" cy="87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9"/>
              </a:lnSpc>
            </a:pPr>
            <a:r>
              <a:rPr lang="en-US" sz="5192" b="1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TITLE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98004" y="2530307"/>
            <a:ext cx="7002815" cy="552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1"/>
              </a:lnSpc>
            </a:pPr>
            <a:r>
              <a:rPr lang="en-US" sz="3272" b="1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TITLE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98004" y="6362391"/>
            <a:ext cx="7002815" cy="511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1"/>
              </a:lnSpc>
            </a:pPr>
            <a:r>
              <a:rPr lang="en-US" sz="3000" b="1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TITLE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98004" y="3287238"/>
            <a:ext cx="6630636" cy="1412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3"/>
              </a:lnSpc>
              <a:spcBef>
                <a:spcPct val="0"/>
              </a:spcBef>
            </a:pPr>
            <a:r>
              <a:rPr lang="en-US" sz="2674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Lorem ipsum dolor sit amet, consectetur adipiscing elit. Suspendisse quis enim pretium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98004" y="6977297"/>
            <a:ext cx="6630636" cy="1385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8"/>
              </a:lnSpc>
              <a:spcBef>
                <a:spcPct val="0"/>
              </a:spcBef>
            </a:pPr>
            <a:r>
              <a:rPr lang="en-US" sz="2655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Lorem ipsum dolor sit amet, consectetur adipiscing elit. Suspendisse quis enim pretium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614469" y="6702064"/>
            <a:ext cx="1844183" cy="1844183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386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624107" y="5531157"/>
            <a:ext cx="663894" cy="4755843"/>
            <a:chOff x="0" y="0"/>
            <a:chExt cx="48438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4380" cy="1913890"/>
            </a:xfrm>
            <a:custGeom>
              <a:avLst/>
              <a:gdLst/>
              <a:ahLst/>
              <a:cxnLst/>
              <a:rect l="l" t="t" r="r" b="b"/>
              <a:pathLst>
                <a:path w="484380" h="1913890">
                  <a:moveTo>
                    <a:pt x="0" y="0"/>
                  </a:moveTo>
                  <a:lnTo>
                    <a:pt x="484380" y="0"/>
                  </a:lnTo>
                  <a:lnTo>
                    <a:pt x="48438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F6E0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694942" y="3687941"/>
            <a:ext cx="1683237" cy="347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2"/>
              </a:lnSpc>
            </a:pPr>
            <a:r>
              <a:rPr lang="en-US" sz="2073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ICON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94942" y="7431421"/>
            <a:ext cx="1683237" cy="347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2"/>
              </a:lnSpc>
            </a:pPr>
            <a:r>
              <a:rPr lang="en-US" sz="2073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ICON</a:t>
            </a:r>
          </a:p>
        </p:txBody>
      </p:sp>
      <p:sp>
        <p:nvSpPr>
          <p:cNvPr id="17" name="Freeform 17"/>
          <p:cNvSpPr/>
          <p:nvPr/>
        </p:nvSpPr>
        <p:spPr>
          <a:xfrm>
            <a:off x="550504" y="9385076"/>
            <a:ext cx="1522751" cy="594192"/>
          </a:xfrm>
          <a:custGeom>
            <a:avLst/>
            <a:gdLst/>
            <a:ahLst/>
            <a:cxnLst/>
            <a:rect l="l" t="t" r="r" b="b"/>
            <a:pathLst>
              <a:path w="1522751" h="594192">
                <a:moveTo>
                  <a:pt x="0" y="0"/>
                </a:moveTo>
                <a:lnTo>
                  <a:pt x="1522751" y="0"/>
                </a:lnTo>
                <a:lnTo>
                  <a:pt x="1522751" y="594192"/>
                </a:lnTo>
                <a:lnTo>
                  <a:pt x="0" y="594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59771" y="2505941"/>
            <a:ext cx="7176231" cy="7176231"/>
          </a:xfrm>
          <a:custGeom>
            <a:avLst/>
            <a:gdLst/>
            <a:ahLst/>
            <a:cxnLst/>
            <a:rect l="l" t="t" r="r" b="b"/>
            <a:pathLst>
              <a:path w="7176231" h="7176231">
                <a:moveTo>
                  <a:pt x="0" y="0"/>
                </a:moveTo>
                <a:lnTo>
                  <a:pt x="7176231" y="0"/>
                </a:lnTo>
                <a:lnTo>
                  <a:pt x="7176231" y="7176231"/>
                </a:lnTo>
                <a:lnTo>
                  <a:pt x="0" y="71762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288819" y="3121955"/>
            <a:ext cx="3721822" cy="3721807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r="-503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3408233" y="3185260"/>
            <a:ext cx="3719224" cy="1318634"/>
          </a:xfrm>
          <a:custGeom>
            <a:avLst/>
            <a:gdLst/>
            <a:ahLst/>
            <a:cxnLst/>
            <a:rect l="l" t="t" r="r" b="b"/>
            <a:pathLst>
              <a:path w="3719224" h="1318634">
                <a:moveTo>
                  <a:pt x="0" y="0"/>
                </a:moveTo>
                <a:lnTo>
                  <a:pt x="3719224" y="0"/>
                </a:lnTo>
                <a:lnTo>
                  <a:pt x="3719224" y="1318634"/>
                </a:lnTo>
                <a:lnTo>
                  <a:pt x="0" y="1318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444293">
            <a:off x="10527007" y="2517863"/>
            <a:ext cx="3764802" cy="1334793"/>
          </a:xfrm>
          <a:custGeom>
            <a:avLst/>
            <a:gdLst/>
            <a:ahLst/>
            <a:cxnLst/>
            <a:rect l="l" t="t" r="r" b="b"/>
            <a:pathLst>
              <a:path w="3764802" h="1334793">
                <a:moveTo>
                  <a:pt x="0" y="0"/>
                </a:moveTo>
                <a:lnTo>
                  <a:pt x="3764802" y="0"/>
                </a:lnTo>
                <a:lnTo>
                  <a:pt x="3764802" y="1334793"/>
                </a:lnTo>
                <a:lnTo>
                  <a:pt x="0" y="13347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250338">
            <a:off x="3941075" y="6014589"/>
            <a:ext cx="3719224" cy="1318634"/>
          </a:xfrm>
          <a:custGeom>
            <a:avLst/>
            <a:gdLst/>
            <a:ahLst/>
            <a:cxnLst/>
            <a:rect l="l" t="t" r="r" b="b"/>
            <a:pathLst>
              <a:path w="3719224" h="1318634">
                <a:moveTo>
                  <a:pt x="0" y="0"/>
                </a:moveTo>
                <a:lnTo>
                  <a:pt x="3719224" y="0"/>
                </a:lnTo>
                <a:lnTo>
                  <a:pt x="3719224" y="1318634"/>
                </a:lnTo>
                <a:lnTo>
                  <a:pt x="0" y="1318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08266">
            <a:off x="11085359" y="5597778"/>
            <a:ext cx="3764802" cy="1334793"/>
          </a:xfrm>
          <a:custGeom>
            <a:avLst/>
            <a:gdLst/>
            <a:ahLst/>
            <a:cxnLst/>
            <a:rect l="l" t="t" r="r" b="b"/>
            <a:pathLst>
              <a:path w="3764802" h="1334793">
                <a:moveTo>
                  <a:pt x="0" y="0"/>
                </a:moveTo>
                <a:lnTo>
                  <a:pt x="3764801" y="0"/>
                </a:lnTo>
                <a:lnTo>
                  <a:pt x="3764801" y="1334793"/>
                </a:lnTo>
                <a:lnTo>
                  <a:pt x="0" y="13347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311879" y="2812154"/>
            <a:ext cx="2096354" cy="103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34"/>
              </a:lnSpc>
            </a:pPr>
            <a:r>
              <a:rPr lang="en-US" sz="6024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%%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75884" y="6193500"/>
            <a:ext cx="2096354" cy="103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34"/>
              </a:lnSpc>
            </a:pPr>
            <a:r>
              <a:rPr lang="en-US" sz="6024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%%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549531" y="2272290"/>
            <a:ext cx="1886243" cy="10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7"/>
              </a:lnSpc>
            </a:pPr>
            <a:r>
              <a:rPr lang="en-US" sz="6098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%%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35695" y="6150875"/>
            <a:ext cx="1886243" cy="10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7"/>
              </a:lnSpc>
            </a:pPr>
            <a:r>
              <a:rPr lang="en-US" sz="6098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%%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11879" y="3890335"/>
            <a:ext cx="2824363" cy="1589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  <a:spcBef>
                <a:spcPct val="0"/>
              </a:spcBef>
            </a:pPr>
            <a:r>
              <a:rPr lang="en-US" sz="183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Suspendisse quis enim pretium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11879" y="7348966"/>
            <a:ext cx="2824363" cy="1589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  <a:spcBef>
                <a:spcPct val="0"/>
              </a:spcBef>
            </a:pPr>
            <a:r>
              <a:rPr lang="en-US" sz="183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Suspendisse quis enim pretium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400325" y="7326034"/>
            <a:ext cx="2858975" cy="1608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3"/>
              </a:lnSpc>
              <a:spcBef>
                <a:spcPct val="0"/>
              </a:spcBef>
            </a:pPr>
            <a:r>
              <a:rPr lang="en-US" sz="185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Suspendisse quis enim pretium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063165" y="3463910"/>
            <a:ext cx="2858975" cy="1608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3"/>
              </a:lnSpc>
              <a:spcBef>
                <a:spcPct val="0"/>
              </a:spcBef>
            </a:pPr>
            <a:r>
              <a:rPr lang="en-US" sz="185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Suspendisse quis enim pretium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78165" y="1028922"/>
            <a:ext cx="10255938" cy="868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9"/>
              </a:lnSpc>
            </a:pPr>
            <a:r>
              <a:rPr lang="en-US" sz="5192" b="1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RESEARCH FINDINGS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7624107" y="5040630"/>
            <a:ext cx="663894" cy="5246370"/>
            <a:chOff x="0" y="0"/>
            <a:chExt cx="484380" cy="195141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84380" cy="1951417"/>
            </a:xfrm>
            <a:custGeom>
              <a:avLst/>
              <a:gdLst/>
              <a:ahLst/>
              <a:cxnLst/>
              <a:rect l="l" t="t" r="r" b="b"/>
              <a:pathLst>
                <a:path w="484380" h="1951417">
                  <a:moveTo>
                    <a:pt x="0" y="0"/>
                  </a:moveTo>
                  <a:lnTo>
                    <a:pt x="484380" y="0"/>
                  </a:lnTo>
                  <a:lnTo>
                    <a:pt x="484380" y="1951417"/>
                  </a:lnTo>
                  <a:lnTo>
                    <a:pt x="0" y="1951417"/>
                  </a:lnTo>
                  <a:close/>
                </a:path>
              </a:pathLst>
            </a:custGeom>
            <a:solidFill>
              <a:srgbClr val="EF6E0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0"/>
          <p:cNvSpPr/>
          <p:nvPr/>
        </p:nvSpPr>
        <p:spPr>
          <a:xfrm>
            <a:off x="550504" y="9385076"/>
            <a:ext cx="1522751" cy="594192"/>
          </a:xfrm>
          <a:custGeom>
            <a:avLst/>
            <a:gdLst/>
            <a:ahLst/>
            <a:cxnLst/>
            <a:rect l="l" t="t" r="r" b="b"/>
            <a:pathLst>
              <a:path w="1522751" h="594192">
                <a:moveTo>
                  <a:pt x="0" y="0"/>
                </a:moveTo>
                <a:lnTo>
                  <a:pt x="1522751" y="0"/>
                </a:lnTo>
                <a:lnTo>
                  <a:pt x="1522751" y="594192"/>
                </a:lnTo>
                <a:lnTo>
                  <a:pt x="0" y="594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313305"/>
            <a:chOff x="0" y="0"/>
            <a:chExt cx="24384000" cy="708440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4059" b="24059"/>
            <a:stretch>
              <a:fillRect/>
            </a:stretch>
          </p:blipFill>
          <p:spPr>
            <a:xfrm>
              <a:off x="0" y="0"/>
              <a:ext cx="24384000" cy="7084406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 rot="4476">
            <a:off x="-39" y="5289492"/>
            <a:ext cx="18288016" cy="0"/>
          </a:xfrm>
          <a:prstGeom prst="line">
            <a:avLst/>
          </a:prstGeom>
          <a:ln w="47625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3617649"/>
            <a:ext cx="3319873" cy="331987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386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315027" y="3617649"/>
            <a:ext cx="3319873" cy="331987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386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23517" y="3617649"/>
            <a:ext cx="3319873" cy="331987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386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939427" y="3617649"/>
            <a:ext cx="3319873" cy="3319873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386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318936" y="1661441"/>
            <a:ext cx="9650128" cy="99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45"/>
              </a:lnSpc>
            </a:pPr>
            <a:r>
              <a:rPr lang="en-US" sz="5818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TITLE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4601" y="7232629"/>
            <a:ext cx="4108071" cy="57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 b="1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TITLE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93283" y="7232629"/>
            <a:ext cx="2963361" cy="57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 b="1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TITLE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801773" y="7232629"/>
            <a:ext cx="2963361" cy="57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 b="1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TITLE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55273" y="7232629"/>
            <a:ext cx="4688181" cy="57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 b="1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TITLE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8297" y="7898475"/>
            <a:ext cx="3500679" cy="2188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  <a:spcBef>
                <a:spcPct val="0"/>
              </a:spcBef>
            </a:pPr>
            <a:r>
              <a:rPr lang="en-US" sz="251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Suspendisse quis enim pretium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24624" y="7898475"/>
            <a:ext cx="3500679" cy="2188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  <a:spcBef>
                <a:spcPct val="0"/>
              </a:spcBef>
            </a:pPr>
            <a:r>
              <a:rPr lang="en-US" sz="251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Suspendisse quis enim pretium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533114" y="7951749"/>
            <a:ext cx="3500679" cy="2188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  <a:spcBef>
                <a:spcPct val="0"/>
              </a:spcBef>
            </a:pPr>
            <a:r>
              <a:rPr lang="en-US" sz="251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Suspendisse quis enim pretium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849024" y="7898475"/>
            <a:ext cx="3500679" cy="2188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  <a:spcBef>
                <a:spcPct val="0"/>
              </a:spcBef>
            </a:pPr>
            <a:r>
              <a:rPr lang="en-US" sz="251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Suspendisse quis enim pretium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5011338"/>
            <a:ext cx="3319873" cy="57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ICON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303519" y="5086350"/>
            <a:ext cx="3319873" cy="57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ICON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623517" y="5086350"/>
            <a:ext cx="3319873" cy="57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ICON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943515" y="5086350"/>
            <a:ext cx="3319873" cy="57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 b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ICON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81536" y="0"/>
            <a:ext cx="9406464" cy="10287000"/>
            <a:chOff x="0" y="0"/>
            <a:chExt cx="12541952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7980" r="31212"/>
            <a:stretch>
              <a:fillRect/>
            </a:stretch>
          </p:blipFill>
          <p:spPr>
            <a:xfrm>
              <a:off x="0" y="0"/>
              <a:ext cx="12541952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363367" y="2205860"/>
            <a:ext cx="7235914" cy="1351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6"/>
              </a:lnSpc>
            </a:pPr>
            <a:r>
              <a:rPr lang="en-US" sz="7983" b="1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THANK YOU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63367" y="4480314"/>
            <a:ext cx="5792138" cy="5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331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firstlast@uta.edu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63367" y="3786008"/>
            <a:ext cx="5792138" cy="56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331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E-mail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63367" y="5957994"/>
            <a:ext cx="5792138" cy="554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331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+123-456-7890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3367" y="5263687"/>
            <a:ext cx="5792138" cy="56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331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Phone Number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63367" y="7384186"/>
            <a:ext cx="5792138" cy="5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331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www.uta.edu/ssw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63367" y="6689879"/>
            <a:ext cx="5792138" cy="56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331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Website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0" y="5040630"/>
            <a:ext cx="417154" cy="5246370"/>
            <a:chOff x="0" y="0"/>
            <a:chExt cx="48438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4380" cy="1913890"/>
            </a:xfrm>
            <a:custGeom>
              <a:avLst/>
              <a:gdLst/>
              <a:ahLst/>
              <a:cxnLst/>
              <a:rect l="l" t="t" r="r" b="b"/>
              <a:pathLst>
                <a:path w="484380" h="1913890">
                  <a:moveTo>
                    <a:pt x="0" y="0"/>
                  </a:moveTo>
                  <a:lnTo>
                    <a:pt x="484380" y="0"/>
                  </a:lnTo>
                  <a:lnTo>
                    <a:pt x="48438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F6E0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550504" y="9385076"/>
            <a:ext cx="1522751" cy="594192"/>
          </a:xfrm>
          <a:custGeom>
            <a:avLst/>
            <a:gdLst/>
            <a:ahLst/>
            <a:cxnLst/>
            <a:rect l="l" t="t" r="r" b="b"/>
            <a:pathLst>
              <a:path w="1522751" h="594192">
                <a:moveTo>
                  <a:pt x="0" y="0"/>
                </a:moveTo>
                <a:lnTo>
                  <a:pt x="1522751" y="0"/>
                </a:lnTo>
                <a:lnTo>
                  <a:pt x="1522751" y="594192"/>
                </a:lnTo>
                <a:lnTo>
                  <a:pt x="0" y="594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A889C06F03804BBF12B96632F298C7" ma:contentTypeVersion="20" ma:contentTypeDescription="Create a new document." ma:contentTypeScope="" ma:versionID="e3040efcfb03ee617fb23cef65a42140">
  <xsd:schema xmlns:xsd="http://www.w3.org/2001/XMLSchema" xmlns:xs="http://www.w3.org/2001/XMLSchema" xmlns:p="http://schemas.microsoft.com/office/2006/metadata/properties" xmlns:ns2="f9cfefee-475e-43ff-80e8-ce527dbe3b96" xmlns:ns3="6245aea8-82b5-41cc-883c-7a31845773ac" targetNamespace="http://schemas.microsoft.com/office/2006/metadata/properties" ma:root="true" ma:fieldsID="926e6daccebd1693ad66af1b417c0557" ns2:_="" ns3:_="">
    <xsd:import namespace="f9cfefee-475e-43ff-80e8-ce527dbe3b96"/>
    <xsd:import namespace="6245aea8-82b5-41cc-883c-7a31845773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cfefee-475e-43ff-80e8-ce527dbe3b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034b13c-ebbc-4df5-bee6-d4e945db1b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5aea8-82b5-41cc-883c-7a31845773a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12ad121-2514-44af-82b9-175eefbbd4f4}" ma:internalName="TaxCatchAll" ma:showField="CatchAllData" ma:web="6245aea8-82b5-41cc-883c-7a31845773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9cfefee-475e-43ff-80e8-ce527dbe3b96">
      <Terms xmlns="http://schemas.microsoft.com/office/infopath/2007/PartnerControls"/>
    </lcf76f155ced4ddcb4097134ff3c332f>
    <TaxCatchAll xmlns="6245aea8-82b5-41cc-883c-7a31845773ac" xsi:nil="true"/>
  </documentManagement>
</p:properties>
</file>

<file path=customXml/itemProps1.xml><?xml version="1.0" encoding="utf-8"?>
<ds:datastoreItem xmlns:ds="http://schemas.openxmlformats.org/officeDocument/2006/customXml" ds:itemID="{D27A62E2-A07A-4716-A053-F8C8E3200E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A5D099-056D-49BF-8E2A-4AC393284F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cfefee-475e-43ff-80e8-ce527dbe3b96"/>
    <ds:schemaRef ds:uri="6245aea8-82b5-41cc-883c-7a31845773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87224B-C47A-43FB-B09E-E29D5C931009}">
  <ds:schemaRefs>
    <ds:schemaRef ds:uri="http://schemas.microsoft.com/office/2006/metadata/properties"/>
    <ds:schemaRef ds:uri="http://schemas.microsoft.com/office/infopath/2007/PartnerControls"/>
    <ds:schemaRef ds:uri="f9cfefee-475e-43ff-80e8-ce527dbe3b96"/>
    <ds:schemaRef ds:uri="6245aea8-82b5-41cc-883c-7a31845773a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222</Words>
  <Application>Microsoft Office PowerPoint</Application>
  <PresentationFormat>Custom</PresentationFormat>
  <Paragraphs>52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UTA SSW PowerPoint Template 3</dc:title>
  <dc:creator>Flores, Jobanet</dc:creator>
  <cp:lastModifiedBy>Flores, Jobanet</cp:lastModifiedBy>
  <cp:revision>3</cp:revision>
  <dcterms:created xsi:type="dcterms:W3CDTF">2006-08-16T00:00:00Z</dcterms:created>
  <dcterms:modified xsi:type="dcterms:W3CDTF">2025-09-04T02:20:04Z</dcterms:modified>
  <dc:identifier>DAGowjXPC8g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0x01010081A889C06F03804BBF12B96632F298C7</vt:lpwstr>
  </property>
</Properties>
</file>