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8288000" cy="10287000"/>
  <p:notesSz cx="6858000" cy="9144000"/>
  <p:embeddedFontLst>
    <p:embeddedFont>
      <p:font typeface="Anton" pitchFamily="2" charset="0"/>
      <p:regular r:id="rId14"/>
    </p:embeddedFont>
    <p:embeddedFont>
      <p:font typeface="Clear Sans Medium" panose="020B0604020202020204" charset="0"/>
      <p:regular r:id="rId15"/>
    </p:embeddedFont>
    <p:embeddedFont>
      <p:font typeface="Nourd Bold" panose="020B0604020202020204" charset="0"/>
      <p:regular r:id="rId16"/>
      <p:bold r:id="rId17"/>
    </p:embeddedFont>
    <p:embeddedFont>
      <p:font typeface="Nourd Semi-Bold" panose="020B0604020202020204" charset="0"/>
      <p:regular r:id="rId18"/>
      <p:bold r:id="rId19"/>
    </p:embeddedFont>
    <p:embeddedFont>
      <p:font typeface="Telegraf Medium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FC7EF-C6B3-4292-8125-8788042B02E4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FDC96-B386-470A-8657-30B73D1D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5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FDC96-B386-470A-8657-30B73D1D12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3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3951981" y="-1369018"/>
            <a:ext cx="15866068" cy="10909966"/>
            <a:chOff x="0" y="0"/>
            <a:chExt cx="6159500" cy="4235450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2"/>
              <a:stretch>
                <a:fillRect t="-5262" b="-52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 rot="-3051848">
            <a:off x="-3457876" y="-4730899"/>
            <a:ext cx="13064319" cy="22659475"/>
            <a:chOff x="0" y="0"/>
            <a:chExt cx="3440808" cy="5967928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440808" cy="5967928"/>
            </a:xfrm>
            <a:custGeom>
              <a:avLst/>
              <a:gdLst/>
              <a:ahLst/>
              <a:cxnLst/>
              <a:rect l="l" t="t" r="r" b="b"/>
              <a:pathLst>
                <a:path w="3440808" h="5967928">
                  <a:moveTo>
                    <a:pt x="0" y="0"/>
                  </a:moveTo>
                  <a:lnTo>
                    <a:pt x="3440808" y="0"/>
                  </a:lnTo>
                  <a:lnTo>
                    <a:pt x="3440808" y="5967928"/>
                  </a:lnTo>
                  <a:lnTo>
                    <a:pt x="0" y="5967928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3440808" cy="600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Grp="1" noUngrp="1" noRot="1" noMove="1" noResize="1"/>
          </p:cNvGrpSpPr>
          <p:nvPr/>
        </p:nvGrpSpPr>
        <p:grpSpPr>
          <a:xfrm rot="-6676171">
            <a:off x="15593240" y="7514193"/>
            <a:ext cx="3080354" cy="4053512"/>
            <a:chOff x="0" y="0"/>
            <a:chExt cx="811287" cy="1067592"/>
          </a:xfrm>
        </p:grpSpPr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11287" cy="1067592"/>
            </a:xfrm>
            <a:custGeom>
              <a:avLst/>
              <a:gdLst/>
              <a:ahLst/>
              <a:cxnLst/>
              <a:rect l="l" t="t" r="r" b="b"/>
              <a:pathLst>
                <a:path w="811287" h="1067592">
                  <a:moveTo>
                    <a:pt x="0" y="0"/>
                  </a:moveTo>
                  <a:lnTo>
                    <a:pt x="811287" y="0"/>
                  </a:lnTo>
                  <a:lnTo>
                    <a:pt x="811287" y="1067592"/>
                  </a:lnTo>
                  <a:lnTo>
                    <a:pt x="0" y="1067592"/>
                  </a:lnTo>
                  <a:close/>
                </a:path>
              </a:pathLst>
            </a:custGeom>
            <a:gradFill rotWithShape="1">
              <a:gsLst>
                <a:gs pos="0">
                  <a:srgbClr val="BE551A">
                    <a:alpha val="100000"/>
                  </a:srgbClr>
                </a:gs>
                <a:gs pos="100000">
                  <a:srgbClr val="EF6E0B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1287" cy="1105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Grp="1" noUngrp="1" noRot="1" noMove="1" noResize="1"/>
          </p:cNvGrpSpPr>
          <p:nvPr/>
        </p:nvGrpSpPr>
        <p:grpSpPr>
          <a:xfrm rot="2378139">
            <a:off x="-6006992" y="3166438"/>
            <a:ext cx="23620137" cy="12356575"/>
            <a:chOff x="0" y="0"/>
            <a:chExt cx="6220941" cy="3254407"/>
          </a:xfrm>
        </p:grpSpPr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220942" cy="3254407"/>
            </a:xfrm>
            <a:custGeom>
              <a:avLst/>
              <a:gdLst/>
              <a:ahLst/>
              <a:cxnLst/>
              <a:rect l="l" t="t" r="r" b="b"/>
              <a:pathLst>
                <a:path w="6220942" h="3254407">
                  <a:moveTo>
                    <a:pt x="0" y="0"/>
                  </a:moveTo>
                  <a:lnTo>
                    <a:pt x="6220942" y="0"/>
                  </a:lnTo>
                  <a:lnTo>
                    <a:pt x="6220942" y="3254407"/>
                  </a:lnTo>
                  <a:lnTo>
                    <a:pt x="0" y="3254407"/>
                  </a:lnTo>
                  <a:close/>
                </a:path>
              </a:pathLst>
            </a:custGeom>
            <a:solidFill>
              <a:srgbClr val="0038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6220941" cy="3292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>
            <a:grpSpLocks noGrp="1" noUngrp="1" noRot="1" noMove="1" noResize="1"/>
          </p:cNvGrpSpPr>
          <p:nvPr/>
        </p:nvGrpSpPr>
        <p:grpSpPr>
          <a:xfrm rot="-3051848">
            <a:off x="-1419170" y="-2869928"/>
            <a:ext cx="9813589" cy="21254479"/>
            <a:chOff x="0" y="0"/>
            <a:chExt cx="2584649" cy="5597887"/>
          </a:xfrm>
        </p:grpSpPr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84649" cy="5597887"/>
            </a:xfrm>
            <a:custGeom>
              <a:avLst/>
              <a:gdLst/>
              <a:ahLst/>
              <a:cxnLst/>
              <a:rect l="l" t="t" r="r" b="b"/>
              <a:pathLst>
                <a:path w="2584649" h="5597887">
                  <a:moveTo>
                    <a:pt x="0" y="0"/>
                  </a:moveTo>
                  <a:lnTo>
                    <a:pt x="2584649" y="0"/>
                  </a:lnTo>
                  <a:lnTo>
                    <a:pt x="2584649" y="5597887"/>
                  </a:lnTo>
                  <a:lnTo>
                    <a:pt x="0" y="5597887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584649" cy="563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>
            <a:grpSpLocks noGrp="1" noUngrp="1" noRot="1" noMove="1" noResize="1"/>
          </p:cNvGrpSpPr>
          <p:nvPr/>
        </p:nvGrpSpPr>
        <p:grpSpPr>
          <a:xfrm rot="-3051848">
            <a:off x="-1106606" y="6995872"/>
            <a:ext cx="2213213" cy="5161301"/>
            <a:chOff x="0" y="0"/>
            <a:chExt cx="582904" cy="1359355"/>
          </a:xfrm>
        </p:grpSpPr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82904" cy="1359355"/>
            </a:xfrm>
            <a:custGeom>
              <a:avLst/>
              <a:gdLst/>
              <a:ahLst/>
              <a:cxnLst/>
              <a:rect l="l" t="t" r="r" b="b"/>
              <a:pathLst>
                <a:path w="582904" h="1359355">
                  <a:moveTo>
                    <a:pt x="0" y="0"/>
                  </a:moveTo>
                  <a:lnTo>
                    <a:pt x="582904" y="0"/>
                  </a:lnTo>
                  <a:lnTo>
                    <a:pt x="582904" y="1359355"/>
                  </a:lnTo>
                  <a:lnTo>
                    <a:pt x="0" y="1359355"/>
                  </a:lnTo>
                  <a:close/>
                </a:path>
              </a:pathLst>
            </a:custGeom>
            <a:solidFill>
              <a:srgbClr val="006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582904" cy="1397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38225" y="3964775"/>
            <a:ext cx="3767483" cy="1265944"/>
          </a:xfrm>
          <a:custGeom>
            <a:avLst/>
            <a:gdLst/>
            <a:ahLst/>
            <a:cxnLst/>
            <a:rect l="l" t="t" r="r" b="b"/>
            <a:pathLst>
              <a:path w="3767483" h="1265944">
                <a:moveTo>
                  <a:pt x="0" y="0"/>
                </a:moveTo>
                <a:lnTo>
                  <a:pt x="3767483" y="0"/>
                </a:lnTo>
                <a:lnTo>
                  <a:pt x="3767483" y="1265944"/>
                </a:lnTo>
                <a:lnTo>
                  <a:pt x="0" y="1265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5731707"/>
            <a:ext cx="13279703" cy="1327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01"/>
              </a:lnSpc>
            </a:pPr>
            <a:r>
              <a:rPr lang="en-US" sz="990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NAME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7139617"/>
            <a:ext cx="9244981" cy="61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1"/>
              </a:lnSpc>
            </a:pPr>
            <a:r>
              <a:rPr lang="en-US" sz="3937" b="1" spc="-185">
                <a:solidFill>
                  <a:srgbClr val="FFFFFF"/>
                </a:solidFill>
                <a:latin typeface="Nourd Semi-Bold"/>
                <a:ea typeface="Nourd Semi-Bold"/>
                <a:cs typeface="Nourd Semi-Bold"/>
                <a:sym typeface="Nourd Semi-Bold"/>
              </a:rPr>
              <a:t>Presented by UTA Staff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4C96ED-F7D2-9DED-2CA1-D9997AA0EBEF}"/>
              </a:ext>
            </a:extLst>
          </p:cNvPr>
          <p:cNvSpPr/>
          <p:nvPr/>
        </p:nvSpPr>
        <p:spPr>
          <a:xfrm>
            <a:off x="-1100295" y="-5065602"/>
            <a:ext cx="19921695" cy="5065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B371C-48D4-3A4C-D74C-C117D6D86D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300361" y="-5086865"/>
            <a:ext cx="5291133" cy="154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67A5AA-2F05-07F4-4ED6-119FE418B8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8217006" y="-5086865"/>
            <a:ext cx="8013978" cy="22171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429BF8-4A81-4E6C-57F4-6833E357F5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3000" y="10365880"/>
            <a:ext cx="24723682" cy="6719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5653581" y="-1638152"/>
            <a:ext cx="13677935" cy="9405343"/>
            <a:chOff x="0" y="0"/>
            <a:chExt cx="6159500" cy="4235450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2"/>
              <a:stretch>
                <a:fillRect l="-1701" r="-17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 rot="-3051848">
            <a:off x="-1742920" y="-5689256"/>
            <a:ext cx="13064319" cy="22659475"/>
            <a:chOff x="0" y="0"/>
            <a:chExt cx="3440808" cy="5967928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440808" cy="5967928"/>
            </a:xfrm>
            <a:custGeom>
              <a:avLst/>
              <a:gdLst/>
              <a:ahLst/>
              <a:cxnLst/>
              <a:rect l="l" t="t" r="r" b="b"/>
              <a:pathLst>
                <a:path w="3440808" h="5967928">
                  <a:moveTo>
                    <a:pt x="0" y="0"/>
                  </a:moveTo>
                  <a:lnTo>
                    <a:pt x="3440808" y="0"/>
                  </a:lnTo>
                  <a:lnTo>
                    <a:pt x="3440808" y="5967928"/>
                  </a:lnTo>
                  <a:lnTo>
                    <a:pt x="0" y="5967928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3440808" cy="600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Grp="1" noUngrp="1" noRot="1" noMove="1" noResize="1"/>
          </p:cNvGrpSpPr>
          <p:nvPr/>
        </p:nvGrpSpPr>
        <p:grpSpPr>
          <a:xfrm rot="-6676171">
            <a:off x="15158399" y="5938205"/>
            <a:ext cx="4356254" cy="4053512"/>
            <a:chOff x="0" y="0"/>
            <a:chExt cx="1147326" cy="1067592"/>
          </a:xfrm>
        </p:grpSpPr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47326" cy="1067592"/>
            </a:xfrm>
            <a:custGeom>
              <a:avLst/>
              <a:gdLst/>
              <a:ahLst/>
              <a:cxnLst/>
              <a:rect l="l" t="t" r="r" b="b"/>
              <a:pathLst>
                <a:path w="1147326" h="1067592">
                  <a:moveTo>
                    <a:pt x="0" y="0"/>
                  </a:moveTo>
                  <a:lnTo>
                    <a:pt x="1147326" y="0"/>
                  </a:lnTo>
                  <a:lnTo>
                    <a:pt x="1147326" y="1067592"/>
                  </a:lnTo>
                  <a:lnTo>
                    <a:pt x="0" y="1067592"/>
                  </a:lnTo>
                  <a:close/>
                </a:path>
              </a:pathLst>
            </a:custGeom>
            <a:gradFill rotWithShape="1">
              <a:gsLst>
                <a:gs pos="0">
                  <a:srgbClr val="B9541D">
                    <a:alpha val="100000"/>
                  </a:srgbClr>
                </a:gs>
                <a:gs pos="100000">
                  <a:srgbClr val="EF6E0B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147326" cy="1105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Grp="1" noUngrp="1" noRot="1" noMove="1" noResize="1"/>
          </p:cNvGrpSpPr>
          <p:nvPr/>
        </p:nvGrpSpPr>
        <p:grpSpPr>
          <a:xfrm rot="2378139">
            <a:off x="-5481050" y="1676001"/>
            <a:ext cx="23620137" cy="14005547"/>
            <a:chOff x="0" y="0"/>
            <a:chExt cx="6220941" cy="3688704"/>
          </a:xfrm>
        </p:grpSpPr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220942" cy="3688704"/>
            </a:xfrm>
            <a:custGeom>
              <a:avLst/>
              <a:gdLst/>
              <a:ahLst/>
              <a:cxnLst/>
              <a:rect l="l" t="t" r="r" b="b"/>
              <a:pathLst>
                <a:path w="6220942" h="3688704">
                  <a:moveTo>
                    <a:pt x="0" y="0"/>
                  </a:moveTo>
                  <a:lnTo>
                    <a:pt x="6220942" y="0"/>
                  </a:lnTo>
                  <a:lnTo>
                    <a:pt x="6220942" y="3688704"/>
                  </a:lnTo>
                  <a:lnTo>
                    <a:pt x="0" y="3688704"/>
                  </a:lnTo>
                  <a:close/>
                </a:path>
              </a:pathLst>
            </a:custGeom>
            <a:solidFill>
              <a:srgbClr val="0038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6220941" cy="3726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>
            <a:grpSpLocks noGrp="1" noUngrp="1" noRot="1" noMove="1" noResize="1"/>
          </p:cNvGrpSpPr>
          <p:nvPr/>
        </p:nvGrpSpPr>
        <p:grpSpPr>
          <a:xfrm rot="-3051848">
            <a:off x="-1748334" y="-1683397"/>
            <a:ext cx="8617255" cy="18914605"/>
            <a:chOff x="0" y="0"/>
            <a:chExt cx="2269565" cy="4981624"/>
          </a:xfrm>
        </p:grpSpPr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269565" cy="4981624"/>
            </a:xfrm>
            <a:custGeom>
              <a:avLst/>
              <a:gdLst/>
              <a:ahLst/>
              <a:cxnLst/>
              <a:rect l="l" t="t" r="r" b="b"/>
              <a:pathLst>
                <a:path w="2269565" h="4981624">
                  <a:moveTo>
                    <a:pt x="0" y="0"/>
                  </a:moveTo>
                  <a:lnTo>
                    <a:pt x="2269565" y="0"/>
                  </a:lnTo>
                  <a:lnTo>
                    <a:pt x="2269565" y="4981624"/>
                  </a:lnTo>
                  <a:lnTo>
                    <a:pt x="0" y="4981624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269565" cy="501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>
            <a:grpSpLocks noGrp="1" noUngrp="1" noRot="1" noMove="1" noResize="1"/>
          </p:cNvGrpSpPr>
          <p:nvPr/>
        </p:nvGrpSpPr>
        <p:grpSpPr>
          <a:xfrm rot="-3051848">
            <a:off x="-1106606" y="6995872"/>
            <a:ext cx="2213213" cy="5161301"/>
            <a:chOff x="0" y="0"/>
            <a:chExt cx="582904" cy="1359355"/>
          </a:xfrm>
        </p:grpSpPr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82904" cy="1359355"/>
            </a:xfrm>
            <a:custGeom>
              <a:avLst/>
              <a:gdLst/>
              <a:ahLst/>
              <a:cxnLst/>
              <a:rect l="l" t="t" r="r" b="b"/>
              <a:pathLst>
                <a:path w="582904" h="1359355">
                  <a:moveTo>
                    <a:pt x="0" y="0"/>
                  </a:moveTo>
                  <a:lnTo>
                    <a:pt x="582904" y="0"/>
                  </a:lnTo>
                  <a:lnTo>
                    <a:pt x="582904" y="1359355"/>
                  </a:lnTo>
                  <a:lnTo>
                    <a:pt x="0" y="1359355"/>
                  </a:lnTo>
                  <a:close/>
                </a:path>
              </a:pathLst>
            </a:custGeom>
            <a:solidFill>
              <a:srgbClr val="006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582904" cy="1397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791522" y="3805235"/>
            <a:ext cx="3514128" cy="351412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25187" b="-251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99713" y="3805235"/>
            <a:ext cx="3514128" cy="351412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25187" b="-251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5999" y="9152592"/>
            <a:ext cx="1592341" cy="621347"/>
          </a:xfrm>
          <a:custGeom>
            <a:avLst/>
            <a:gdLst/>
            <a:ahLst/>
            <a:cxnLst/>
            <a:rect l="l" t="t" r="r" b="b"/>
            <a:pathLst>
              <a:path w="1592341" h="621347">
                <a:moveTo>
                  <a:pt x="0" y="0"/>
                </a:moveTo>
                <a:lnTo>
                  <a:pt x="1592342" y="0"/>
                </a:lnTo>
                <a:lnTo>
                  <a:pt x="1592342" y="621348"/>
                </a:lnTo>
                <a:lnTo>
                  <a:pt x="0" y="62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75999" y="1360169"/>
            <a:ext cx="17259300" cy="1706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15"/>
              </a:lnSpc>
            </a:pPr>
            <a:r>
              <a:rPr lang="en-US" sz="1281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PRESENTERS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9713" y="7551019"/>
            <a:ext cx="3489526" cy="60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34"/>
              </a:lnSpc>
              <a:spcBef>
                <a:spcPct val="0"/>
              </a:spcBef>
            </a:pPr>
            <a:r>
              <a:rPr lang="en-US" sz="3310" b="1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First last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39832" y="7541494"/>
            <a:ext cx="3417508" cy="60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34"/>
              </a:lnSpc>
              <a:spcBef>
                <a:spcPct val="0"/>
              </a:spcBef>
            </a:pPr>
            <a:r>
              <a:rPr lang="en-US" sz="3310" b="1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Fist Last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233635-E291-D8F1-F536-B8700807D6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00295" y="-5065602"/>
            <a:ext cx="19921695" cy="5065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AA7AFD-17B4-AC73-46B4-0D6E8764A0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300361" y="-5086865"/>
            <a:ext cx="5291133" cy="154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90D42A-EB5E-09D9-E8F3-7BC171B4B7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8217006" y="-5086865"/>
            <a:ext cx="8013978" cy="22171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0557F6-32E3-281C-E6E0-A6EAAAA814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3000" y="10365880"/>
            <a:ext cx="24723682" cy="6719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5653581" y="-1638152"/>
            <a:ext cx="13677935" cy="9405343"/>
            <a:chOff x="0" y="0"/>
            <a:chExt cx="6159500" cy="4235450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2"/>
              <a:stretch>
                <a:fillRect l="-1701" r="-17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 rot="-3051848">
            <a:off x="-1742920" y="-5689256"/>
            <a:ext cx="13064319" cy="22659475"/>
            <a:chOff x="0" y="0"/>
            <a:chExt cx="3440808" cy="5967928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440808" cy="5967928"/>
            </a:xfrm>
            <a:custGeom>
              <a:avLst/>
              <a:gdLst/>
              <a:ahLst/>
              <a:cxnLst/>
              <a:rect l="l" t="t" r="r" b="b"/>
              <a:pathLst>
                <a:path w="3440808" h="5967928">
                  <a:moveTo>
                    <a:pt x="0" y="0"/>
                  </a:moveTo>
                  <a:lnTo>
                    <a:pt x="3440808" y="0"/>
                  </a:lnTo>
                  <a:lnTo>
                    <a:pt x="3440808" y="5967928"/>
                  </a:lnTo>
                  <a:lnTo>
                    <a:pt x="0" y="5967928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3440808" cy="600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Grp="1" noUngrp="1" noRot="1" noMove="1" noResize="1"/>
          </p:cNvGrpSpPr>
          <p:nvPr/>
        </p:nvGrpSpPr>
        <p:grpSpPr>
          <a:xfrm rot="-6676171">
            <a:off x="15158399" y="5938205"/>
            <a:ext cx="4356254" cy="4053512"/>
            <a:chOff x="0" y="0"/>
            <a:chExt cx="1147326" cy="1067592"/>
          </a:xfrm>
        </p:grpSpPr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47326" cy="1067592"/>
            </a:xfrm>
            <a:custGeom>
              <a:avLst/>
              <a:gdLst/>
              <a:ahLst/>
              <a:cxnLst/>
              <a:rect l="l" t="t" r="r" b="b"/>
              <a:pathLst>
                <a:path w="1147326" h="1067592">
                  <a:moveTo>
                    <a:pt x="0" y="0"/>
                  </a:moveTo>
                  <a:lnTo>
                    <a:pt x="1147326" y="0"/>
                  </a:lnTo>
                  <a:lnTo>
                    <a:pt x="1147326" y="1067592"/>
                  </a:lnTo>
                  <a:lnTo>
                    <a:pt x="0" y="1067592"/>
                  </a:lnTo>
                  <a:close/>
                </a:path>
              </a:pathLst>
            </a:custGeom>
            <a:gradFill rotWithShape="1">
              <a:gsLst>
                <a:gs pos="0">
                  <a:srgbClr val="B9541D">
                    <a:alpha val="100000"/>
                  </a:srgbClr>
                </a:gs>
                <a:gs pos="100000">
                  <a:srgbClr val="EF6E0B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147326" cy="1105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Grp="1" noUngrp="1" noRot="1" noMove="1" noResize="1"/>
          </p:cNvGrpSpPr>
          <p:nvPr/>
        </p:nvGrpSpPr>
        <p:grpSpPr>
          <a:xfrm rot="2378139">
            <a:off x="-5481050" y="1676001"/>
            <a:ext cx="23620137" cy="14005547"/>
            <a:chOff x="0" y="0"/>
            <a:chExt cx="6220941" cy="3688704"/>
          </a:xfrm>
        </p:grpSpPr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220942" cy="3688704"/>
            </a:xfrm>
            <a:custGeom>
              <a:avLst/>
              <a:gdLst/>
              <a:ahLst/>
              <a:cxnLst/>
              <a:rect l="l" t="t" r="r" b="b"/>
              <a:pathLst>
                <a:path w="6220942" h="3688704">
                  <a:moveTo>
                    <a:pt x="0" y="0"/>
                  </a:moveTo>
                  <a:lnTo>
                    <a:pt x="6220942" y="0"/>
                  </a:lnTo>
                  <a:lnTo>
                    <a:pt x="6220942" y="3688704"/>
                  </a:lnTo>
                  <a:lnTo>
                    <a:pt x="0" y="3688704"/>
                  </a:lnTo>
                  <a:close/>
                </a:path>
              </a:pathLst>
            </a:custGeom>
            <a:solidFill>
              <a:srgbClr val="0038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6220941" cy="3726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>
            <a:grpSpLocks noGrp="1" noUngrp="1" noRot="1" noMove="1" noResize="1"/>
          </p:cNvGrpSpPr>
          <p:nvPr/>
        </p:nvGrpSpPr>
        <p:grpSpPr>
          <a:xfrm rot="-3051848">
            <a:off x="-1748334" y="-1683397"/>
            <a:ext cx="8617255" cy="18914605"/>
            <a:chOff x="0" y="0"/>
            <a:chExt cx="2269565" cy="4981624"/>
          </a:xfrm>
        </p:grpSpPr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269565" cy="4981624"/>
            </a:xfrm>
            <a:custGeom>
              <a:avLst/>
              <a:gdLst/>
              <a:ahLst/>
              <a:cxnLst/>
              <a:rect l="l" t="t" r="r" b="b"/>
              <a:pathLst>
                <a:path w="2269565" h="4981624">
                  <a:moveTo>
                    <a:pt x="0" y="0"/>
                  </a:moveTo>
                  <a:lnTo>
                    <a:pt x="2269565" y="0"/>
                  </a:lnTo>
                  <a:lnTo>
                    <a:pt x="2269565" y="4981624"/>
                  </a:lnTo>
                  <a:lnTo>
                    <a:pt x="0" y="4981624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269565" cy="501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>
            <a:grpSpLocks noGrp="1" noUngrp="1" noRot="1" noMove="1" noResize="1"/>
          </p:cNvGrpSpPr>
          <p:nvPr/>
        </p:nvGrpSpPr>
        <p:grpSpPr>
          <a:xfrm rot="-3051848">
            <a:off x="-1106606" y="6995872"/>
            <a:ext cx="2213213" cy="5161301"/>
            <a:chOff x="0" y="0"/>
            <a:chExt cx="582904" cy="1359355"/>
          </a:xfrm>
        </p:grpSpPr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82904" cy="1359355"/>
            </a:xfrm>
            <a:custGeom>
              <a:avLst/>
              <a:gdLst/>
              <a:ahLst/>
              <a:cxnLst/>
              <a:rect l="l" t="t" r="r" b="b"/>
              <a:pathLst>
                <a:path w="582904" h="1359355">
                  <a:moveTo>
                    <a:pt x="0" y="0"/>
                  </a:moveTo>
                  <a:lnTo>
                    <a:pt x="582904" y="0"/>
                  </a:lnTo>
                  <a:lnTo>
                    <a:pt x="582904" y="1359355"/>
                  </a:lnTo>
                  <a:lnTo>
                    <a:pt x="0" y="1359355"/>
                  </a:lnTo>
                  <a:close/>
                </a:path>
              </a:pathLst>
            </a:custGeom>
            <a:solidFill>
              <a:srgbClr val="006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582904" cy="1397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75999" y="1360169"/>
            <a:ext cx="17259300" cy="1706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15"/>
              </a:lnSpc>
            </a:pPr>
            <a:r>
              <a:rPr lang="en-US" sz="1281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PRESENTER</a:t>
            </a:r>
          </a:p>
        </p:txBody>
      </p:sp>
      <p:grpSp>
        <p:nvGrpSpPr>
          <p:cNvPr id="20" name="Group 20"/>
          <p:cNvGrpSpPr>
            <a:grpSpLocks noGrp="1" noUngrp="1" noRot="1" noMove="1" noResize="1"/>
          </p:cNvGrpSpPr>
          <p:nvPr/>
        </p:nvGrpSpPr>
        <p:grpSpPr>
          <a:xfrm>
            <a:off x="1361238" y="3293506"/>
            <a:ext cx="4967781" cy="4967781"/>
            <a:chOff x="0" y="0"/>
            <a:chExt cx="812800" cy="812800"/>
          </a:xfrm>
        </p:grpSpPr>
        <p:sp>
          <p:nvSpPr>
            <p:cNvPr id="21" name="Freeform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0037" t="-23173" r="-38151" b="-19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29531" y="8502376"/>
            <a:ext cx="4831193" cy="68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1"/>
              </a:lnSpc>
              <a:spcBef>
                <a:spcPct val="0"/>
              </a:spcBef>
            </a:pPr>
            <a:r>
              <a:rPr lang="en-US" sz="3779" b="1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First last</a:t>
            </a:r>
          </a:p>
        </p:txBody>
      </p: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5999" y="9152592"/>
            <a:ext cx="1592341" cy="621347"/>
          </a:xfrm>
          <a:custGeom>
            <a:avLst/>
            <a:gdLst/>
            <a:ahLst/>
            <a:cxnLst/>
            <a:rect l="l" t="t" r="r" b="b"/>
            <a:pathLst>
              <a:path w="1592341" h="621347">
                <a:moveTo>
                  <a:pt x="0" y="0"/>
                </a:moveTo>
                <a:lnTo>
                  <a:pt x="1592342" y="0"/>
                </a:lnTo>
                <a:lnTo>
                  <a:pt x="1592342" y="621348"/>
                </a:lnTo>
                <a:lnTo>
                  <a:pt x="0" y="62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745A18-D186-CCF2-045F-1DB0C54D9A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00295" y="-5065602"/>
            <a:ext cx="19921695" cy="5065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1DAFB9-0D48-D858-6588-0F825B4618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300361" y="-5086865"/>
            <a:ext cx="5291133" cy="154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4D8BBD-C7FB-6618-64F2-01875A9449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8217006" y="-5086865"/>
            <a:ext cx="8013978" cy="22171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C00BD4-F68B-959B-8F68-1D598AE166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3000" y="10365880"/>
            <a:ext cx="24723682" cy="6719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 rot="-3051848">
            <a:off x="7726381" y="-11570040"/>
            <a:ext cx="3696310" cy="22659475"/>
            <a:chOff x="0" y="0"/>
            <a:chExt cx="973514" cy="5967928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73514" cy="5967928"/>
            </a:xfrm>
            <a:custGeom>
              <a:avLst/>
              <a:gdLst/>
              <a:ahLst/>
              <a:cxnLst/>
              <a:rect l="l" t="t" r="r" b="b"/>
              <a:pathLst>
                <a:path w="973514" h="5967928">
                  <a:moveTo>
                    <a:pt x="0" y="0"/>
                  </a:moveTo>
                  <a:lnTo>
                    <a:pt x="973514" y="0"/>
                  </a:lnTo>
                  <a:lnTo>
                    <a:pt x="973514" y="5967928"/>
                  </a:lnTo>
                  <a:lnTo>
                    <a:pt x="0" y="5967928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973514" cy="600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 rot="-6676171">
            <a:off x="14624765" y="2869834"/>
            <a:ext cx="6173028" cy="4539188"/>
            <a:chOff x="0" y="0"/>
            <a:chExt cx="1625818" cy="1195506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625818" cy="1195506"/>
            </a:xfrm>
            <a:custGeom>
              <a:avLst/>
              <a:gdLst/>
              <a:ahLst/>
              <a:cxnLst/>
              <a:rect l="l" t="t" r="r" b="b"/>
              <a:pathLst>
                <a:path w="1625818" h="1195506">
                  <a:moveTo>
                    <a:pt x="0" y="0"/>
                  </a:moveTo>
                  <a:lnTo>
                    <a:pt x="1625818" y="0"/>
                  </a:lnTo>
                  <a:lnTo>
                    <a:pt x="1625818" y="1195506"/>
                  </a:lnTo>
                  <a:lnTo>
                    <a:pt x="0" y="1195506"/>
                  </a:lnTo>
                  <a:close/>
                </a:path>
              </a:pathLst>
            </a:custGeom>
            <a:gradFill rotWithShape="1">
              <a:gsLst>
                <a:gs pos="0">
                  <a:srgbClr val="B9541D">
                    <a:alpha val="100000"/>
                  </a:srgbClr>
                </a:gs>
                <a:gs pos="100000">
                  <a:srgbClr val="EF6E0B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625818" cy="1233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 rot="2378139">
            <a:off x="-4635922" y="-669142"/>
            <a:ext cx="23620137" cy="16655252"/>
            <a:chOff x="0" y="0"/>
            <a:chExt cx="6220941" cy="4386568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220942" cy="4386568"/>
            </a:xfrm>
            <a:custGeom>
              <a:avLst/>
              <a:gdLst/>
              <a:ahLst/>
              <a:cxnLst/>
              <a:rect l="l" t="t" r="r" b="b"/>
              <a:pathLst>
                <a:path w="6220942" h="4386568">
                  <a:moveTo>
                    <a:pt x="0" y="0"/>
                  </a:moveTo>
                  <a:lnTo>
                    <a:pt x="6220942" y="0"/>
                  </a:lnTo>
                  <a:lnTo>
                    <a:pt x="6220942" y="4386568"/>
                  </a:lnTo>
                  <a:lnTo>
                    <a:pt x="0" y="4386568"/>
                  </a:lnTo>
                  <a:close/>
                </a:path>
              </a:pathLst>
            </a:custGeom>
            <a:solidFill>
              <a:srgbClr val="0038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6220941" cy="4424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 rot="-3051848">
            <a:off x="-1638962" y="-1453392"/>
            <a:ext cx="8733217" cy="18577448"/>
            <a:chOff x="0" y="0"/>
            <a:chExt cx="2300107" cy="4892826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00107" cy="4892826"/>
            </a:xfrm>
            <a:custGeom>
              <a:avLst/>
              <a:gdLst/>
              <a:ahLst/>
              <a:cxnLst/>
              <a:rect l="l" t="t" r="r" b="b"/>
              <a:pathLst>
                <a:path w="2300107" h="4892826">
                  <a:moveTo>
                    <a:pt x="0" y="0"/>
                  </a:moveTo>
                  <a:lnTo>
                    <a:pt x="2300107" y="0"/>
                  </a:lnTo>
                  <a:lnTo>
                    <a:pt x="2300107" y="4892826"/>
                  </a:lnTo>
                  <a:lnTo>
                    <a:pt x="0" y="4892826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00107" cy="4930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>
            <a:grpSpLocks noGrp="1" noUngrp="1" noRot="1" noMove="1" noResize="1"/>
          </p:cNvGrpSpPr>
          <p:nvPr/>
        </p:nvGrpSpPr>
        <p:grpSpPr>
          <a:xfrm rot="-3051848">
            <a:off x="-1106606" y="6995872"/>
            <a:ext cx="2213213" cy="5161301"/>
            <a:chOff x="0" y="0"/>
            <a:chExt cx="582904" cy="1359355"/>
          </a:xfrm>
        </p:grpSpPr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82904" cy="1359355"/>
            </a:xfrm>
            <a:custGeom>
              <a:avLst/>
              <a:gdLst/>
              <a:ahLst/>
              <a:cxnLst/>
              <a:rect l="l" t="t" r="r" b="b"/>
              <a:pathLst>
                <a:path w="582904" h="1359355">
                  <a:moveTo>
                    <a:pt x="0" y="0"/>
                  </a:moveTo>
                  <a:lnTo>
                    <a:pt x="582904" y="0"/>
                  </a:lnTo>
                  <a:lnTo>
                    <a:pt x="582904" y="1359355"/>
                  </a:lnTo>
                  <a:lnTo>
                    <a:pt x="0" y="1359355"/>
                  </a:lnTo>
                  <a:close/>
                </a:path>
              </a:pathLst>
            </a:custGeom>
            <a:solidFill>
              <a:srgbClr val="006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582904" cy="1397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68264" y="579453"/>
            <a:ext cx="2643015" cy="803243"/>
          </a:xfrm>
          <a:custGeom>
            <a:avLst/>
            <a:gdLst/>
            <a:ahLst/>
            <a:cxnLst/>
            <a:rect l="l" t="t" r="r" b="b"/>
            <a:pathLst>
              <a:path w="2643015" h="803243">
                <a:moveTo>
                  <a:pt x="0" y="0"/>
                </a:moveTo>
                <a:lnTo>
                  <a:pt x="2643015" y="0"/>
                </a:lnTo>
                <a:lnTo>
                  <a:pt x="2643015" y="803244"/>
                </a:lnTo>
                <a:lnTo>
                  <a:pt x="0" y="80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283428" y="1181100"/>
            <a:ext cx="15106344" cy="137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16"/>
              </a:lnSpc>
            </a:pPr>
            <a:r>
              <a:rPr lang="en-US" sz="1041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TITLE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63259" y="3094731"/>
            <a:ext cx="6544859" cy="1758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488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Demo bullet point 1</a:t>
            </a:r>
          </a:p>
          <a:p>
            <a:pPr marL="1381761" lvl="2" indent="-460587" algn="just">
              <a:lnSpc>
                <a:spcPts val="3488"/>
              </a:lnSpc>
              <a:buFont typeface="Arial"/>
              <a:buChar char="⚬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Bullet point</a:t>
            </a:r>
          </a:p>
          <a:p>
            <a:pPr marL="690881" lvl="1" indent="-345440" algn="just">
              <a:lnSpc>
                <a:spcPts val="3488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Demo bullet point 2</a:t>
            </a:r>
          </a:p>
          <a:p>
            <a:pPr algn="just">
              <a:lnSpc>
                <a:spcPts val="3488"/>
              </a:lnSpc>
            </a:pPr>
            <a:endParaRPr lang="en-US" sz="3200" b="1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20" name="Freeform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5999" y="9152592"/>
            <a:ext cx="1592341" cy="621347"/>
          </a:xfrm>
          <a:custGeom>
            <a:avLst/>
            <a:gdLst/>
            <a:ahLst/>
            <a:cxnLst/>
            <a:rect l="l" t="t" r="r" b="b"/>
            <a:pathLst>
              <a:path w="1592341" h="621347">
                <a:moveTo>
                  <a:pt x="0" y="0"/>
                </a:moveTo>
                <a:lnTo>
                  <a:pt x="1592342" y="0"/>
                </a:lnTo>
                <a:lnTo>
                  <a:pt x="1592342" y="621348"/>
                </a:lnTo>
                <a:lnTo>
                  <a:pt x="0" y="621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AEB22B-8586-935B-0511-1D726ED033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00295" y="-5065602"/>
            <a:ext cx="19921695" cy="5065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319482-9554-EBEF-728C-27B673B56E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300361" y="-5086865"/>
            <a:ext cx="5291133" cy="154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704C5C-B0EF-2838-224F-1A0DB31656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8217006" y="-5086865"/>
            <a:ext cx="8013978" cy="22171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3E582-30EE-2939-A206-03F46D6737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3000" y="10365880"/>
            <a:ext cx="24723682" cy="6719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 rot="-3051848">
            <a:off x="7726381" y="-11570040"/>
            <a:ext cx="3696310" cy="22659475"/>
            <a:chOff x="0" y="0"/>
            <a:chExt cx="973514" cy="5967928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73514" cy="5967928"/>
            </a:xfrm>
            <a:custGeom>
              <a:avLst/>
              <a:gdLst/>
              <a:ahLst/>
              <a:cxnLst/>
              <a:rect l="l" t="t" r="r" b="b"/>
              <a:pathLst>
                <a:path w="973514" h="5967928">
                  <a:moveTo>
                    <a:pt x="0" y="0"/>
                  </a:moveTo>
                  <a:lnTo>
                    <a:pt x="973514" y="0"/>
                  </a:lnTo>
                  <a:lnTo>
                    <a:pt x="973514" y="5967928"/>
                  </a:lnTo>
                  <a:lnTo>
                    <a:pt x="0" y="5967928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973514" cy="600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 rot="-6676171">
            <a:off x="14624765" y="2869834"/>
            <a:ext cx="6173028" cy="4539188"/>
            <a:chOff x="0" y="0"/>
            <a:chExt cx="1625818" cy="1195506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625818" cy="1195506"/>
            </a:xfrm>
            <a:custGeom>
              <a:avLst/>
              <a:gdLst/>
              <a:ahLst/>
              <a:cxnLst/>
              <a:rect l="l" t="t" r="r" b="b"/>
              <a:pathLst>
                <a:path w="1625818" h="1195506">
                  <a:moveTo>
                    <a:pt x="0" y="0"/>
                  </a:moveTo>
                  <a:lnTo>
                    <a:pt x="1625818" y="0"/>
                  </a:lnTo>
                  <a:lnTo>
                    <a:pt x="1625818" y="1195506"/>
                  </a:lnTo>
                  <a:lnTo>
                    <a:pt x="0" y="1195506"/>
                  </a:lnTo>
                  <a:close/>
                </a:path>
              </a:pathLst>
            </a:custGeom>
            <a:gradFill rotWithShape="1">
              <a:gsLst>
                <a:gs pos="0">
                  <a:srgbClr val="B9541D">
                    <a:alpha val="100000"/>
                  </a:srgbClr>
                </a:gs>
                <a:gs pos="100000">
                  <a:srgbClr val="EF6E0B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625818" cy="1233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 rot="2378139">
            <a:off x="-4635922" y="-669142"/>
            <a:ext cx="23620137" cy="16655252"/>
            <a:chOff x="0" y="0"/>
            <a:chExt cx="6220941" cy="4386568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220942" cy="4386568"/>
            </a:xfrm>
            <a:custGeom>
              <a:avLst/>
              <a:gdLst/>
              <a:ahLst/>
              <a:cxnLst/>
              <a:rect l="l" t="t" r="r" b="b"/>
              <a:pathLst>
                <a:path w="6220942" h="4386568">
                  <a:moveTo>
                    <a:pt x="0" y="0"/>
                  </a:moveTo>
                  <a:lnTo>
                    <a:pt x="6220942" y="0"/>
                  </a:lnTo>
                  <a:lnTo>
                    <a:pt x="6220942" y="4386568"/>
                  </a:lnTo>
                  <a:lnTo>
                    <a:pt x="0" y="4386568"/>
                  </a:lnTo>
                  <a:close/>
                </a:path>
              </a:pathLst>
            </a:custGeom>
            <a:solidFill>
              <a:srgbClr val="0038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6220941" cy="4424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 rot="-3051848">
            <a:off x="-1638962" y="-1453392"/>
            <a:ext cx="8733217" cy="18577448"/>
            <a:chOff x="0" y="0"/>
            <a:chExt cx="2300107" cy="4892826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00107" cy="4892826"/>
            </a:xfrm>
            <a:custGeom>
              <a:avLst/>
              <a:gdLst/>
              <a:ahLst/>
              <a:cxnLst/>
              <a:rect l="l" t="t" r="r" b="b"/>
              <a:pathLst>
                <a:path w="2300107" h="4892826">
                  <a:moveTo>
                    <a:pt x="0" y="0"/>
                  </a:moveTo>
                  <a:lnTo>
                    <a:pt x="2300107" y="0"/>
                  </a:lnTo>
                  <a:lnTo>
                    <a:pt x="2300107" y="4892826"/>
                  </a:lnTo>
                  <a:lnTo>
                    <a:pt x="0" y="4892826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00107" cy="4930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>
            <a:grpSpLocks noGrp="1" noUngrp="1" noRot="1" noMove="1" noResize="1"/>
          </p:cNvGrpSpPr>
          <p:nvPr/>
        </p:nvGrpSpPr>
        <p:grpSpPr>
          <a:xfrm rot="-3051848">
            <a:off x="-1106606" y="6995872"/>
            <a:ext cx="2213213" cy="5161301"/>
            <a:chOff x="0" y="0"/>
            <a:chExt cx="582904" cy="1359355"/>
          </a:xfrm>
        </p:grpSpPr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82904" cy="1359355"/>
            </a:xfrm>
            <a:custGeom>
              <a:avLst/>
              <a:gdLst/>
              <a:ahLst/>
              <a:cxnLst/>
              <a:rect l="l" t="t" r="r" b="b"/>
              <a:pathLst>
                <a:path w="582904" h="1359355">
                  <a:moveTo>
                    <a:pt x="0" y="0"/>
                  </a:moveTo>
                  <a:lnTo>
                    <a:pt x="582904" y="0"/>
                  </a:lnTo>
                  <a:lnTo>
                    <a:pt x="582904" y="1359355"/>
                  </a:lnTo>
                  <a:lnTo>
                    <a:pt x="0" y="1359355"/>
                  </a:lnTo>
                  <a:close/>
                </a:path>
              </a:pathLst>
            </a:custGeom>
            <a:solidFill>
              <a:srgbClr val="006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582904" cy="1397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68264" y="579453"/>
            <a:ext cx="2643015" cy="803243"/>
          </a:xfrm>
          <a:custGeom>
            <a:avLst/>
            <a:gdLst/>
            <a:ahLst/>
            <a:cxnLst/>
            <a:rect l="l" t="t" r="r" b="b"/>
            <a:pathLst>
              <a:path w="2643015" h="803243">
                <a:moveTo>
                  <a:pt x="0" y="0"/>
                </a:moveTo>
                <a:lnTo>
                  <a:pt x="2643015" y="0"/>
                </a:lnTo>
                <a:lnTo>
                  <a:pt x="2643015" y="803244"/>
                </a:lnTo>
                <a:lnTo>
                  <a:pt x="0" y="80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283428" y="1181100"/>
            <a:ext cx="15106344" cy="137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16"/>
              </a:lnSpc>
            </a:pPr>
            <a:r>
              <a:rPr lang="en-US" sz="1041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TITLE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63259" y="3094731"/>
            <a:ext cx="6634123" cy="1320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488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Demo bullet point 1</a:t>
            </a:r>
          </a:p>
          <a:p>
            <a:pPr marL="1381761" lvl="2" indent="-460587" algn="just">
              <a:lnSpc>
                <a:spcPts val="3488"/>
              </a:lnSpc>
              <a:buFont typeface="Arial"/>
              <a:buChar char="⚬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Bullet point</a:t>
            </a:r>
          </a:p>
          <a:p>
            <a:pPr marL="690881" lvl="1" indent="-345440" algn="just">
              <a:lnSpc>
                <a:spcPts val="3488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Demo bullet point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60221" y="3094731"/>
            <a:ext cx="6544859" cy="1758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488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Demo bullet point 1</a:t>
            </a:r>
          </a:p>
          <a:p>
            <a:pPr marL="1381761" lvl="2" indent="-460587" algn="just">
              <a:lnSpc>
                <a:spcPts val="3488"/>
              </a:lnSpc>
              <a:buFont typeface="Arial"/>
              <a:buChar char="⚬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Bullet point</a:t>
            </a:r>
          </a:p>
          <a:p>
            <a:pPr marL="690881" lvl="1" indent="-345440" algn="just">
              <a:lnSpc>
                <a:spcPts val="3488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Demo bullet point 2</a:t>
            </a:r>
          </a:p>
          <a:p>
            <a:pPr algn="just">
              <a:lnSpc>
                <a:spcPts val="3488"/>
              </a:lnSpc>
            </a:pPr>
            <a:endParaRPr lang="en-US" sz="3200" b="1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21" name="Freeform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5999" y="9152592"/>
            <a:ext cx="1592341" cy="621347"/>
          </a:xfrm>
          <a:custGeom>
            <a:avLst/>
            <a:gdLst/>
            <a:ahLst/>
            <a:cxnLst/>
            <a:rect l="l" t="t" r="r" b="b"/>
            <a:pathLst>
              <a:path w="1592341" h="621347">
                <a:moveTo>
                  <a:pt x="0" y="0"/>
                </a:moveTo>
                <a:lnTo>
                  <a:pt x="1592342" y="0"/>
                </a:lnTo>
                <a:lnTo>
                  <a:pt x="1592342" y="621348"/>
                </a:lnTo>
                <a:lnTo>
                  <a:pt x="0" y="621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5F933E-50A8-F443-EDCA-A9B84310A7D5}"/>
              </a:ext>
            </a:extLst>
          </p:cNvPr>
          <p:cNvSpPr/>
          <p:nvPr/>
        </p:nvSpPr>
        <p:spPr>
          <a:xfrm>
            <a:off x="-1100295" y="-5065602"/>
            <a:ext cx="19921695" cy="5065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761738-AAEB-CDD4-D91A-DEDD7BE85941}"/>
              </a:ext>
            </a:extLst>
          </p:cNvPr>
          <p:cNvSpPr/>
          <p:nvPr/>
        </p:nvSpPr>
        <p:spPr>
          <a:xfrm>
            <a:off x="18300361" y="-5086865"/>
            <a:ext cx="5291133" cy="154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A9B659-A80C-0099-248C-BA010602C1A7}"/>
              </a:ext>
            </a:extLst>
          </p:cNvPr>
          <p:cNvSpPr/>
          <p:nvPr/>
        </p:nvSpPr>
        <p:spPr>
          <a:xfrm>
            <a:off x="-8217006" y="-5086865"/>
            <a:ext cx="8013978" cy="22171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1E8BD-568B-DE51-C8F7-6844F5936211}"/>
              </a:ext>
            </a:extLst>
          </p:cNvPr>
          <p:cNvSpPr/>
          <p:nvPr/>
        </p:nvSpPr>
        <p:spPr>
          <a:xfrm>
            <a:off x="-1143000" y="10365880"/>
            <a:ext cx="24723682" cy="6719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 rot="-3051848">
            <a:off x="7726381" y="-11570040"/>
            <a:ext cx="3696310" cy="22659475"/>
            <a:chOff x="0" y="0"/>
            <a:chExt cx="973514" cy="5967928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73514" cy="5967928"/>
            </a:xfrm>
            <a:custGeom>
              <a:avLst/>
              <a:gdLst/>
              <a:ahLst/>
              <a:cxnLst/>
              <a:rect l="l" t="t" r="r" b="b"/>
              <a:pathLst>
                <a:path w="973514" h="5967928">
                  <a:moveTo>
                    <a:pt x="0" y="0"/>
                  </a:moveTo>
                  <a:lnTo>
                    <a:pt x="973514" y="0"/>
                  </a:lnTo>
                  <a:lnTo>
                    <a:pt x="973514" y="5967928"/>
                  </a:lnTo>
                  <a:lnTo>
                    <a:pt x="0" y="5967928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973514" cy="600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 rot="-6676171">
            <a:off x="14624765" y="2869834"/>
            <a:ext cx="6173028" cy="4539188"/>
            <a:chOff x="0" y="0"/>
            <a:chExt cx="1625818" cy="1195506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625818" cy="1195506"/>
            </a:xfrm>
            <a:custGeom>
              <a:avLst/>
              <a:gdLst/>
              <a:ahLst/>
              <a:cxnLst/>
              <a:rect l="l" t="t" r="r" b="b"/>
              <a:pathLst>
                <a:path w="1625818" h="1195506">
                  <a:moveTo>
                    <a:pt x="0" y="0"/>
                  </a:moveTo>
                  <a:lnTo>
                    <a:pt x="1625818" y="0"/>
                  </a:lnTo>
                  <a:lnTo>
                    <a:pt x="1625818" y="1195506"/>
                  </a:lnTo>
                  <a:lnTo>
                    <a:pt x="0" y="1195506"/>
                  </a:lnTo>
                  <a:close/>
                </a:path>
              </a:pathLst>
            </a:custGeom>
            <a:gradFill rotWithShape="1">
              <a:gsLst>
                <a:gs pos="0">
                  <a:srgbClr val="B9541D">
                    <a:alpha val="100000"/>
                  </a:srgbClr>
                </a:gs>
                <a:gs pos="100000">
                  <a:srgbClr val="EF6E0B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625818" cy="1233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 rot="2378139">
            <a:off x="-4635922" y="-669142"/>
            <a:ext cx="23620137" cy="16655252"/>
            <a:chOff x="0" y="0"/>
            <a:chExt cx="6220941" cy="4386568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220942" cy="4386568"/>
            </a:xfrm>
            <a:custGeom>
              <a:avLst/>
              <a:gdLst/>
              <a:ahLst/>
              <a:cxnLst/>
              <a:rect l="l" t="t" r="r" b="b"/>
              <a:pathLst>
                <a:path w="6220942" h="4386568">
                  <a:moveTo>
                    <a:pt x="0" y="0"/>
                  </a:moveTo>
                  <a:lnTo>
                    <a:pt x="6220942" y="0"/>
                  </a:lnTo>
                  <a:lnTo>
                    <a:pt x="6220942" y="4386568"/>
                  </a:lnTo>
                  <a:lnTo>
                    <a:pt x="0" y="4386568"/>
                  </a:lnTo>
                  <a:close/>
                </a:path>
              </a:pathLst>
            </a:custGeom>
            <a:solidFill>
              <a:srgbClr val="0038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6220941" cy="4424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 rot="-3051848">
            <a:off x="-1638962" y="-1453392"/>
            <a:ext cx="8733217" cy="18577448"/>
            <a:chOff x="0" y="0"/>
            <a:chExt cx="2300107" cy="4892826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00107" cy="4892826"/>
            </a:xfrm>
            <a:custGeom>
              <a:avLst/>
              <a:gdLst/>
              <a:ahLst/>
              <a:cxnLst/>
              <a:rect l="l" t="t" r="r" b="b"/>
              <a:pathLst>
                <a:path w="2300107" h="4892826">
                  <a:moveTo>
                    <a:pt x="0" y="0"/>
                  </a:moveTo>
                  <a:lnTo>
                    <a:pt x="2300107" y="0"/>
                  </a:lnTo>
                  <a:lnTo>
                    <a:pt x="2300107" y="4892826"/>
                  </a:lnTo>
                  <a:lnTo>
                    <a:pt x="0" y="4892826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00107" cy="4930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>
            <a:grpSpLocks noGrp="1" noUngrp="1" noRot="1" noMove="1" noResize="1"/>
          </p:cNvGrpSpPr>
          <p:nvPr/>
        </p:nvGrpSpPr>
        <p:grpSpPr>
          <a:xfrm rot="-3051848">
            <a:off x="-1106606" y="6995872"/>
            <a:ext cx="2213213" cy="5161301"/>
            <a:chOff x="0" y="0"/>
            <a:chExt cx="582904" cy="1359355"/>
          </a:xfrm>
        </p:grpSpPr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82904" cy="1359355"/>
            </a:xfrm>
            <a:custGeom>
              <a:avLst/>
              <a:gdLst/>
              <a:ahLst/>
              <a:cxnLst/>
              <a:rect l="l" t="t" r="r" b="b"/>
              <a:pathLst>
                <a:path w="582904" h="1359355">
                  <a:moveTo>
                    <a:pt x="0" y="0"/>
                  </a:moveTo>
                  <a:lnTo>
                    <a:pt x="582904" y="0"/>
                  </a:lnTo>
                  <a:lnTo>
                    <a:pt x="582904" y="1359355"/>
                  </a:lnTo>
                  <a:lnTo>
                    <a:pt x="0" y="1359355"/>
                  </a:lnTo>
                  <a:close/>
                </a:path>
              </a:pathLst>
            </a:custGeom>
            <a:solidFill>
              <a:srgbClr val="006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582904" cy="1397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68264" y="579453"/>
            <a:ext cx="2643015" cy="803243"/>
          </a:xfrm>
          <a:custGeom>
            <a:avLst/>
            <a:gdLst/>
            <a:ahLst/>
            <a:cxnLst/>
            <a:rect l="l" t="t" r="r" b="b"/>
            <a:pathLst>
              <a:path w="2643015" h="803243">
                <a:moveTo>
                  <a:pt x="0" y="0"/>
                </a:moveTo>
                <a:lnTo>
                  <a:pt x="2643015" y="0"/>
                </a:lnTo>
                <a:lnTo>
                  <a:pt x="2643015" y="803244"/>
                </a:lnTo>
                <a:lnTo>
                  <a:pt x="0" y="80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>
            <a:grpSpLocks noGrp="1" noUngrp="1" noRot="1" noMove="1" noResize="1"/>
          </p:cNvGrpSpPr>
          <p:nvPr/>
        </p:nvGrpSpPr>
        <p:grpSpPr>
          <a:xfrm rot="-306658">
            <a:off x="9803286" y="1801228"/>
            <a:ext cx="7470344" cy="7470344"/>
            <a:chOff x="0" y="0"/>
            <a:chExt cx="812800" cy="812800"/>
          </a:xfrm>
        </p:grpSpPr>
        <p:sp>
          <p:nvSpPr>
            <p:cNvPr id="19" name="Freeform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14466" r="-641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Grp="1" noUngrp="1" noRot="1" noMove="1" noResize="1"/>
          </p:cNvGrpSpPr>
          <p:nvPr/>
        </p:nvGrpSpPr>
        <p:grpSpPr>
          <a:xfrm rot="-3005740">
            <a:off x="9486178" y="475951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6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83428" y="1181100"/>
            <a:ext cx="15106344" cy="137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16"/>
              </a:lnSpc>
            </a:pPr>
            <a:r>
              <a:rPr lang="en-US" sz="1041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TITLE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63259" y="3094731"/>
            <a:ext cx="6634123" cy="1320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488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Demo bullet point 1</a:t>
            </a:r>
          </a:p>
          <a:p>
            <a:pPr marL="1381761" lvl="2" indent="-460587" algn="just">
              <a:lnSpc>
                <a:spcPts val="3488"/>
              </a:lnSpc>
              <a:buFont typeface="Arial"/>
              <a:buChar char="⚬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Bullet point</a:t>
            </a:r>
          </a:p>
          <a:p>
            <a:pPr marL="690881" lvl="1" indent="-345440" algn="just">
              <a:lnSpc>
                <a:spcPts val="3488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Demo bullet point 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08671" y="1785612"/>
            <a:ext cx="2441113" cy="419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 b="1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(Featured icon)</a:t>
            </a:r>
          </a:p>
        </p:txBody>
      </p:sp>
      <p:sp>
        <p:nvSpPr>
          <p:cNvPr id="26" name="Freeform 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5999" y="9152592"/>
            <a:ext cx="1592341" cy="621347"/>
          </a:xfrm>
          <a:custGeom>
            <a:avLst/>
            <a:gdLst/>
            <a:ahLst/>
            <a:cxnLst/>
            <a:rect l="l" t="t" r="r" b="b"/>
            <a:pathLst>
              <a:path w="1592341" h="621347">
                <a:moveTo>
                  <a:pt x="0" y="0"/>
                </a:moveTo>
                <a:lnTo>
                  <a:pt x="1592342" y="0"/>
                </a:lnTo>
                <a:lnTo>
                  <a:pt x="1592342" y="621348"/>
                </a:lnTo>
                <a:lnTo>
                  <a:pt x="0" y="62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D299B5-27F2-D711-29A8-056B43E4C0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00295" y="-5065602"/>
            <a:ext cx="19921695" cy="5065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30A195-3F4E-0577-1CD3-41A8629D11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300361" y="-5086865"/>
            <a:ext cx="5291133" cy="154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9C7420-C102-143D-9B19-AB6BF688BC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8217006" y="-5086865"/>
            <a:ext cx="8013978" cy="22171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E87C71-A48B-5ED3-7019-AC58139208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3000" y="10365880"/>
            <a:ext cx="24723682" cy="6719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 rot="-3051848">
            <a:off x="7726381" y="-11570040"/>
            <a:ext cx="3696310" cy="22659475"/>
            <a:chOff x="0" y="0"/>
            <a:chExt cx="973514" cy="5967928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973514" cy="5967928"/>
            </a:xfrm>
            <a:custGeom>
              <a:avLst/>
              <a:gdLst/>
              <a:ahLst/>
              <a:cxnLst/>
              <a:rect l="l" t="t" r="r" b="b"/>
              <a:pathLst>
                <a:path w="973514" h="5967928">
                  <a:moveTo>
                    <a:pt x="0" y="0"/>
                  </a:moveTo>
                  <a:lnTo>
                    <a:pt x="973514" y="0"/>
                  </a:lnTo>
                  <a:lnTo>
                    <a:pt x="973514" y="5967928"/>
                  </a:lnTo>
                  <a:lnTo>
                    <a:pt x="0" y="5967928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973514" cy="600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 rot="-6676171">
            <a:off x="14624765" y="2869834"/>
            <a:ext cx="6173028" cy="4539188"/>
            <a:chOff x="0" y="0"/>
            <a:chExt cx="1625818" cy="1195506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625818" cy="1195506"/>
            </a:xfrm>
            <a:custGeom>
              <a:avLst/>
              <a:gdLst/>
              <a:ahLst/>
              <a:cxnLst/>
              <a:rect l="l" t="t" r="r" b="b"/>
              <a:pathLst>
                <a:path w="1625818" h="1195506">
                  <a:moveTo>
                    <a:pt x="0" y="0"/>
                  </a:moveTo>
                  <a:lnTo>
                    <a:pt x="1625818" y="0"/>
                  </a:lnTo>
                  <a:lnTo>
                    <a:pt x="1625818" y="1195506"/>
                  </a:lnTo>
                  <a:lnTo>
                    <a:pt x="0" y="1195506"/>
                  </a:lnTo>
                  <a:close/>
                </a:path>
              </a:pathLst>
            </a:custGeom>
            <a:gradFill rotWithShape="1">
              <a:gsLst>
                <a:gs pos="0">
                  <a:srgbClr val="B9541D">
                    <a:alpha val="100000"/>
                  </a:srgbClr>
                </a:gs>
                <a:gs pos="100000">
                  <a:srgbClr val="EF6E0B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625818" cy="1233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 rot="2378139">
            <a:off x="-4635922" y="-669142"/>
            <a:ext cx="23620137" cy="16655252"/>
            <a:chOff x="0" y="0"/>
            <a:chExt cx="6220941" cy="4386568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220942" cy="4386568"/>
            </a:xfrm>
            <a:custGeom>
              <a:avLst/>
              <a:gdLst/>
              <a:ahLst/>
              <a:cxnLst/>
              <a:rect l="l" t="t" r="r" b="b"/>
              <a:pathLst>
                <a:path w="6220942" h="4386568">
                  <a:moveTo>
                    <a:pt x="0" y="0"/>
                  </a:moveTo>
                  <a:lnTo>
                    <a:pt x="6220942" y="0"/>
                  </a:lnTo>
                  <a:lnTo>
                    <a:pt x="6220942" y="4386568"/>
                  </a:lnTo>
                  <a:lnTo>
                    <a:pt x="0" y="4386568"/>
                  </a:lnTo>
                  <a:close/>
                </a:path>
              </a:pathLst>
            </a:custGeom>
            <a:solidFill>
              <a:srgbClr val="0038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6220941" cy="4424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 rot="-3051848">
            <a:off x="-1638962" y="-1453392"/>
            <a:ext cx="8733217" cy="18577448"/>
            <a:chOff x="0" y="0"/>
            <a:chExt cx="2300107" cy="4892826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00107" cy="4892826"/>
            </a:xfrm>
            <a:custGeom>
              <a:avLst/>
              <a:gdLst/>
              <a:ahLst/>
              <a:cxnLst/>
              <a:rect l="l" t="t" r="r" b="b"/>
              <a:pathLst>
                <a:path w="2300107" h="4892826">
                  <a:moveTo>
                    <a:pt x="0" y="0"/>
                  </a:moveTo>
                  <a:lnTo>
                    <a:pt x="2300107" y="0"/>
                  </a:lnTo>
                  <a:lnTo>
                    <a:pt x="2300107" y="4892826"/>
                  </a:lnTo>
                  <a:lnTo>
                    <a:pt x="0" y="4892826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00107" cy="4930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>
            <a:grpSpLocks noGrp="1" noUngrp="1" noRot="1" noMove="1" noResize="1"/>
          </p:cNvGrpSpPr>
          <p:nvPr/>
        </p:nvGrpSpPr>
        <p:grpSpPr>
          <a:xfrm rot="-3051848">
            <a:off x="-1106606" y="6995872"/>
            <a:ext cx="2213213" cy="5161301"/>
            <a:chOff x="0" y="0"/>
            <a:chExt cx="582904" cy="1359355"/>
          </a:xfrm>
        </p:grpSpPr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82904" cy="1359355"/>
            </a:xfrm>
            <a:custGeom>
              <a:avLst/>
              <a:gdLst/>
              <a:ahLst/>
              <a:cxnLst/>
              <a:rect l="l" t="t" r="r" b="b"/>
              <a:pathLst>
                <a:path w="582904" h="1359355">
                  <a:moveTo>
                    <a:pt x="0" y="0"/>
                  </a:moveTo>
                  <a:lnTo>
                    <a:pt x="582904" y="0"/>
                  </a:lnTo>
                  <a:lnTo>
                    <a:pt x="582904" y="1359355"/>
                  </a:lnTo>
                  <a:lnTo>
                    <a:pt x="0" y="1359355"/>
                  </a:lnTo>
                  <a:close/>
                </a:path>
              </a:pathLst>
            </a:custGeom>
            <a:solidFill>
              <a:srgbClr val="006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582904" cy="1397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68264" y="579453"/>
            <a:ext cx="2643015" cy="803243"/>
          </a:xfrm>
          <a:custGeom>
            <a:avLst/>
            <a:gdLst/>
            <a:ahLst/>
            <a:cxnLst/>
            <a:rect l="l" t="t" r="r" b="b"/>
            <a:pathLst>
              <a:path w="2643015" h="803243">
                <a:moveTo>
                  <a:pt x="0" y="0"/>
                </a:moveTo>
                <a:lnTo>
                  <a:pt x="2643015" y="0"/>
                </a:lnTo>
                <a:lnTo>
                  <a:pt x="2643015" y="803244"/>
                </a:lnTo>
                <a:lnTo>
                  <a:pt x="0" y="80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>
            <a:grpSpLocks noGrp="1" noUngrp="1" noRot="1" noMove="1" noResize="1"/>
          </p:cNvGrpSpPr>
          <p:nvPr/>
        </p:nvGrpSpPr>
        <p:grpSpPr>
          <a:xfrm>
            <a:off x="8438942" y="5035299"/>
            <a:ext cx="9934783" cy="5251701"/>
            <a:chOff x="0" y="0"/>
            <a:chExt cx="12012464" cy="6350000"/>
          </a:xfrm>
        </p:grpSpPr>
        <p:sp>
          <p:nvSpPr>
            <p:cNvPr id="19" name="Freeform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95377" y="-95377"/>
              <a:ext cx="12203219" cy="6540754"/>
            </a:xfrm>
            <a:custGeom>
              <a:avLst/>
              <a:gdLst/>
              <a:ahLst/>
              <a:cxnLst/>
              <a:rect l="l" t="t" r="r" b="b"/>
              <a:pathLst>
                <a:path w="12203219" h="6540754">
                  <a:moveTo>
                    <a:pt x="12203219" y="0"/>
                  </a:moveTo>
                  <a:lnTo>
                    <a:pt x="0" y="6540754"/>
                  </a:lnTo>
                  <a:lnTo>
                    <a:pt x="12203219" y="6540754"/>
                  </a:lnTo>
                  <a:close/>
                </a:path>
              </a:pathLst>
            </a:custGeom>
            <a:blipFill>
              <a:blip r:embed="rId3"/>
              <a:stretch>
                <a:fillRect t="-12035" b="-120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83428" y="1181100"/>
            <a:ext cx="15106344" cy="137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16"/>
              </a:lnSpc>
            </a:pPr>
            <a:r>
              <a:rPr lang="en-US" sz="1041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TITLE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63259" y="3094731"/>
            <a:ext cx="6634123" cy="1320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488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Demo bullet point 1</a:t>
            </a:r>
          </a:p>
          <a:p>
            <a:pPr marL="1381761" lvl="2" indent="-460587" algn="just">
              <a:lnSpc>
                <a:spcPts val="3488"/>
              </a:lnSpc>
              <a:buFont typeface="Arial"/>
              <a:buChar char="⚬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Bullet point</a:t>
            </a:r>
          </a:p>
          <a:p>
            <a:pPr marL="690881" lvl="1" indent="-345440" algn="just">
              <a:lnSpc>
                <a:spcPts val="3488"/>
              </a:lnSpc>
              <a:buFont typeface="Arial"/>
              <a:buChar char="•"/>
            </a:pPr>
            <a:r>
              <a:rPr lang="en-US" sz="3200" b="1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Demo bullet point 2</a:t>
            </a:r>
          </a:p>
        </p:txBody>
      </p:sp>
      <p:sp>
        <p:nvSpPr>
          <p:cNvPr id="22" name="Freeform 22"/>
          <p:cNvSpPr/>
          <p:nvPr/>
        </p:nvSpPr>
        <p:spPr>
          <a:xfrm>
            <a:off x="675999" y="9152592"/>
            <a:ext cx="1592341" cy="621347"/>
          </a:xfrm>
          <a:custGeom>
            <a:avLst/>
            <a:gdLst/>
            <a:ahLst/>
            <a:cxnLst/>
            <a:rect l="l" t="t" r="r" b="b"/>
            <a:pathLst>
              <a:path w="1592341" h="621347">
                <a:moveTo>
                  <a:pt x="0" y="0"/>
                </a:moveTo>
                <a:lnTo>
                  <a:pt x="1592342" y="0"/>
                </a:lnTo>
                <a:lnTo>
                  <a:pt x="1592342" y="621348"/>
                </a:lnTo>
                <a:lnTo>
                  <a:pt x="0" y="62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90C53F-CBE7-AD73-E75A-487F13F1C2E1}"/>
              </a:ext>
            </a:extLst>
          </p:cNvPr>
          <p:cNvSpPr/>
          <p:nvPr/>
        </p:nvSpPr>
        <p:spPr>
          <a:xfrm>
            <a:off x="-1100295" y="-5065602"/>
            <a:ext cx="19921695" cy="5065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7400A0-087F-1CC2-31D0-CE9F0001D2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288000" y="-4838700"/>
            <a:ext cx="5291133" cy="154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903D21-F0DF-245D-AEEF-2269D65FCCD4}"/>
              </a:ext>
            </a:extLst>
          </p:cNvPr>
          <p:cNvSpPr/>
          <p:nvPr/>
        </p:nvSpPr>
        <p:spPr>
          <a:xfrm>
            <a:off x="-8217006" y="-5086865"/>
            <a:ext cx="8013978" cy="22171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F88E61-98A6-09E2-7074-DDBBB1764D50}"/>
              </a:ext>
            </a:extLst>
          </p:cNvPr>
          <p:cNvSpPr/>
          <p:nvPr/>
        </p:nvSpPr>
        <p:spPr>
          <a:xfrm>
            <a:off x="-1143000" y="10365880"/>
            <a:ext cx="24723682" cy="6719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>
          <a:xfrm>
            <a:off x="3951981" y="-1369018"/>
            <a:ext cx="15866068" cy="10909966"/>
            <a:chOff x="0" y="0"/>
            <a:chExt cx="6159500" cy="4235450"/>
          </a:xfrm>
        </p:grpSpPr>
        <p:sp>
          <p:nvSpPr>
            <p:cNvPr id="3" name="Freeform 3"/>
            <p:cNvSpPr>
              <a:spLocks/>
            </p:cNvSpPr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t="-5262" b="-52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3051848">
            <a:off x="-3457876" y="-4730899"/>
            <a:ext cx="13064319" cy="22659475"/>
            <a:chOff x="0" y="0"/>
            <a:chExt cx="3440808" cy="59679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40808" cy="5967928"/>
            </a:xfrm>
            <a:custGeom>
              <a:avLst/>
              <a:gdLst/>
              <a:ahLst/>
              <a:cxnLst/>
              <a:rect l="l" t="t" r="r" b="b"/>
              <a:pathLst>
                <a:path w="3440808" h="5967928">
                  <a:moveTo>
                    <a:pt x="0" y="0"/>
                  </a:moveTo>
                  <a:lnTo>
                    <a:pt x="3440808" y="0"/>
                  </a:lnTo>
                  <a:lnTo>
                    <a:pt x="3440808" y="5967928"/>
                  </a:lnTo>
                  <a:lnTo>
                    <a:pt x="0" y="5967928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440808" cy="600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6676171">
            <a:off x="15593240" y="7514193"/>
            <a:ext cx="3080354" cy="4053512"/>
            <a:chOff x="0" y="0"/>
            <a:chExt cx="811287" cy="10675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1287" cy="1067592"/>
            </a:xfrm>
            <a:custGeom>
              <a:avLst/>
              <a:gdLst/>
              <a:ahLst/>
              <a:cxnLst/>
              <a:rect l="l" t="t" r="r" b="b"/>
              <a:pathLst>
                <a:path w="811287" h="1067592">
                  <a:moveTo>
                    <a:pt x="0" y="0"/>
                  </a:moveTo>
                  <a:lnTo>
                    <a:pt x="811287" y="0"/>
                  </a:lnTo>
                  <a:lnTo>
                    <a:pt x="811287" y="1067592"/>
                  </a:lnTo>
                  <a:lnTo>
                    <a:pt x="0" y="1067592"/>
                  </a:lnTo>
                  <a:close/>
                </a:path>
              </a:pathLst>
            </a:custGeom>
            <a:gradFill rotWithShape="1">
              <a:gsLst>
                <a:gs pos="0">
                  <a:srgbClr val="BE551A">
                    <a:alpha val="100000"/>
                  </a:srgbClr>
                </a:gs>
                <a:gs pos="100000">
                  <a:srgbClr val="EF6E0B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1287" cy="1105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2378139">
            <a:off x="-6087554" y="3166438"/>
            <a:ext cx="23620137" cy="12356575"/>
            <a:chOff x="0" y="0"/>
            <a:chExt cx="6220941" cy="32544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20942" cy="3254407"/>
            </a:xfrm>
            <a:custGeom>
              <a:avLst/>
              <a:gdLst/>
              <a:ahLst/>
              <a:cxnLst/>
              <a:rect l="l" t="t" r="r" b="b"/>
              <a:pathLst>
                <a:path w="6220942" h="3254407">
                  <a:moveTo>
                    <a:pt x="0" y="0"/>
                  </a:moveTo>
                  <a:lnTo>
                    <a:pt x="6220942" y="0"/>
                  </a:lnTo>
                  <a:lnTo>
                    <a:pt x="6220942" y="3254407"/>
                  </a:lnTo>
                  <a:lnTo>
                    <a:pt x="0" y="3254407"/>
                  </a:lnTo>
                  <a:close/>
                </a:path>
              </a:pathLst>
            </a:custGeom>
            <a:solidFill>
              <a:srgbClr val="00386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220941" cy="3292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3051848">
            <a:off x="-1499732" y="-2869928"/>
            <a:ext cx="9813589" cy="21254479"/>
            <a:chOff x="0" y="0"/>
            <a:chExt cx="2584649" cy="559788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84649" cy="5597887"/>
            </a:xfrm>
            <a:custGeom>
              <a:avLst/>
              <a:gdLst/>
              <a:ahLst/>
              <a:cxnLst/>
              <a:rect l="l" t="t" r="r" b="b"/>
              <a:pathLst>
                <a:path w="2584649" h="5597887">
                  <a:moveTo>
                    <a:pt x="0" y="0"/>
                  </a:moveTo>
                  <a:lnTo>
                    <a:pt x="2584649" y="0"/>
                  </a:lnTo>
                  <a:lnTo>
                    <a:pt x="2584649" y="5597887"/>
                  </a:lnTo>
                  <a:lnTo>
                    <a:pt x="0" y="5597887"/>
                  </a:lnTo>
                  <a:close/>
                </a:path>
              </a:pathLst>
            </a:custGeom>
            <a:gradFill rotWithShape="1">
              <a:gsLst>
                <a:gs pos="0">
                  <a:srgbClr val="0064B1">
                    <a:alpha val="100000"/>
                  </a:srgbClr>
                </a:gs>
                <a:gs pos="100000">
                  <a:srgbClr val="0064B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584649" cy="563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3051848">
            <a:off x="-1187168" y="6995872"/>
            <a:ext cx="2213213" cy="5161301"/>
            <a:chOff x="0" y="0"/>
            <a:chExt cx="582904" cy="135935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2904" cy="1359355"/>
            </a:xfrm>
            <a:custGeom>
              <a:avLst/>
              <a:gdLst/>
              <a:ahLst/>
              <a:cxnLst/>
              <a:rect l="l" t="t" r="r" b="b"/>
              <a:pathLst>
                <a:path w="582904" h="1359355">
                  <a:moveTo>
                    <a:pt x="0" y="0"/>
                  </a:moveTo>
                  <a:lnTo>
                    <a:pt x="582904" y="0"/>
                  </a:lnTo>
                  <a:lnTo>
                    <a:pt x="582904" y="1359355"/>
                  </a:lnTo>
                  <a:lnTo>
                    <a:pt x="0" y="1359355"/>
                  </a:lnTo>
                  <a:close/>
                </a:path>
              </a:pathLst>
            </a:custGeom>
            <a:solidFill>
              <a:srgbClr val="006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2904" cy="1397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38225" y="3964775"/>
            <a:ext cx="3767483" cy="1265944"/>
          </a:xfrm>
          <a:custGeom>
            <a:avLst/>
            <a:gdLst/>
            <a:ahLst/>
            <a:cxnLst/>
            <a:rect l="l" t="t" r="r" b="b"/>
            <a:pathLst>
              <a:path w="3767483" h="1265944">
                <a:moveTo>
                  <a:pt x="0" y="0"/>
                </a:moveTo>
                <a:lnTo>
                  <a:pt x="3767483" y="0"/>
                </a:lnTo>
                <a:lnTo>
                  <a:pt x="3767483" y="1265944"/>
                </a:lnTo>
                <a:lnTo>
                  <a:pt x="0" y="126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5497419"/>
            <a:ext cx="13279703" cy="18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100"/>
              </a:lnSpc>
            </a:pPr>
            <a:r>
              <a:rPr lang="en-US" sz="141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THANK YOU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7310" y="7177652"/>
            <a:ext cx="4841580" cy="39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2"/>
              </a:lnSpc>
            </a:pPr>
            <a:r>
              <a:rPr lang="en-US" sz="2533" b="1" spc="-119">
                <a:solidFill>
                  <a:srgbClr val="FFFFFF"/>
                </a:solidFill>
                <a:latin typeface="Nourd Semi-Bold"/>
                <a:ea typeface="Nourd Semi-Bold"/>
                <a:cs typeface="Nourd Semi-Bold"/>
                <a:sym typeface="Nourd Semi-Bold"/>
              </a:rPr>
              <a:t>Email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7310" y="7555430"/>
            <a:ext cx="4841580" cy="39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2"/>
              </a:lnSpc>
            </a:pPr>
            <a:r>
              <a:rPr lang="en-US" sz="2533" b="1" spc="-119">
                <a:solidFill>
                  <a:srgbClr val="FFFFFF"/>
                </a:solidFill>
                <a:latin typeface="Nourd Semi-Bold"/>
                <a:ea typeface="Nourd Semi-Bold"/>
                <a:cs typeface="Nourd Semi-Bold"/>
                <a:sym typeface="Nourd Semi-Bold"/>
              </a:rPr>
              <a:t>Phone Number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4D6220-2E55-3DA7-D011-363E296E59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00295" y="-5065602"/>
            <a:ext cx="19921695" cy="50656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F15F0B-B765-AFE5-145C-526CA59AD5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300361" y="-5086865"/>
            <a:ext cx="5291133" cy="15431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878A09-9557-B629-2A4D-4834C4E984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8217006" y="-5086865"/>
            <a:ext cx="8013978" cy="22171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3F4DCA-E9A5-8321-D637-A5C863297C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3000" y="10365880"/>
            <a:ext cx="24723682" cy="6719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cfefee-475e-43ff-80e8-ce527dbe3b96">
      <Terms xmlns="http://schemas.microsoft.com/office/infopath/2007/PartnerControls"/>
    </lcf76f155ced4ddcb4097134ff3c332f>
    <TaxCatchAll xmlns="6245aea8-82b5-41cc-883c-7a31845773a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889C06F03804BBF12B96632F298C7" ma:contentTypeVersion="20" ma:contentTypeDescription="Create a new document." ma:contentTypeScope="" ma:versionID="e3040efcfb03ee617fb23cef65a42140">
  <xsd:schema xmlns:xsd="http://www.w3.org/2001/XMLSchema" xmlns:xs="http://www.w3.org/2001/XMLSchema" xmlns:p="http://schemas.microsoft.com/office/2006/metadata/properties" xmlns:ns2="f9cfefee-475e-43ff-80e8-ce527dbe3b96" xmlns:ns3="6245aea8-82b5-41cc-883c-7a31845773ac" targetNamespace="http://schemas.microsoft.com/office/2006/metadata/properties" ma:root="true" ma:fieldsID="926e6daccebd1693ad66af1b417c0557" ns2:_="" ns3:_="">
    <xsd:import namespace="f9cfefee-475e-43ff-80e8-ce527dbe3b96"/>
    <xsd:import namespace="6245aea8-82b5-41cc-883c-7a31845773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fefee-475e-43ff-80e8-ce527dbe3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034b13c-ebbc-4df5-bee6-d4e945db1b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5aea8-82b5-41cc-883c-7a31845773a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12ad121-2514-44af-82b9-175eefbbd4f4}" ma:internalName="TaxCatchAll" ma:showField="CatchAllData" ma:web="6245aea8-82b5-41cc-883c-7a31845773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3C3360-B04D-48A5-9B87-0D8619C741C8}">
  <ds:schemaRefs>
    <ds:schemaRef ds:uri="6245aea8-82b5-41cc-883c-7a31845773ac"/>
    <ds:schemaRef ds:uri="f9cfefee-475e-43ff-80e8-ce527dbe3b9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37927DA-C38B-4026-BFF5-B394859E2B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E62242-7DB7-47F3-AA75-9691AB806BFC}">
  <ds:schemaRefs>
    <ds:schemaRef ds:uri="6245aea8-82b5-41cc-883c-7a31845773ac"/>
    <ds:schemaRef ds:uri="f9cfefee-475e-43ff-80e8-ce527dbe3b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UTA SSW PowerPoint Template 2</dc:title>
  <dc:creator>Flores, Jobanet</dc:creator>
  <cp:revision>4</cp:revision>
  <dcterms:created xsi:type="dcterms:W3CDTF">2006-08-16T00:00:00Z</dcterms:created>
  <dcterms:modified xsi:type="dcterms:W3CDTF">2025-09-04T02:18:21Z</dcterms:modified>
  <dc:identifier>DAGowJHGmLc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0x01010081A889C06F03804BBF12B96632F298C7</vt:lpwstr>
  </property>
  <property fmtid="{D5CDD505-2E9C-101B-9397-08002B2CF9AE}" pid="3" name="MediaServiceImageTags">
    <vt:lpwstr/>
  </property>
</Properties>
</file>