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43891200" cy="32918400"/>
  <p:notesSz cx="6858000" cy="9144000"/>
  <p:embeddedFontLst>
    <p:embeddedFont>
      <p:font typeface="Cooper Hewitt" panose="020B0604020202020204" charset="0"/>
      <p:regular r:id="rId4"/>
    </p:embeddedFont>
    <p:embeddedFont>
      <p:font typeface="Cooper Hewitt Heavy" panose="020B0604020202020204" charset="0"/>
      <p:regular r:id="rId5"/>
    </p:embeddedFont>
    <p:embeddedFont>
      <p:font typeface="Montserrat Classic Bold" panose="020B0604020202020204" charset="0"/>
      <p:regular r:id="rId6"/>
    </p:embeddedFont>
    <p:embeddedFont>
      <p:font typeface="Open Sans" panose="020B0606030504020204" pitchFamily="3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C086CA-5A41-4B58-92D8-9BF340C42929}" v="1" dt="2025-06-18T13:11:26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1" d="100"/>
          <a:sy n="21" d="100"/>
        </p:scale>
        <p:origin x="19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3051848">
            <a:off x="20015061" y="-27822386"/>
            <a:ext cx="8638153" cy="52954441"/>
            <a:chOff x="0" y="0"/>
            <a:chExt cx="973514" cy="596792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73514" cy="5967928"/>
            </a:xfrm>
            <a:custGeom>
              <a:avLst/>
              <a:gdLst/>
              <a:ahLst/>
              <a:cxnLst/>
              <a:rect l="l" t="t" r="r" b="b"/>
              <a:pathLst>
                <a:path w="973514" h="5967928">
                  <a:moveTo>
                    <a:pt x="0" y="0"/>
                  </a:moveTo>
                  <a:lnTo>
                    <a:pt x="973514" y="0"/>
                  </a:lnTo>
                  <a:lnTo>
                    <a:pt x="973514" y="5967928"/>
                  </a:lnTo>
                  <a:lnTo>
                    <a:pt x="0" y="5967928"/>
                  </a:lnTo>
                  <a:close/>
                </a:path>
              </a:pathLst>
            </a:custGeom>
            <a:gradFill rotWithShape="1">
              <a:gsLst>
                <a:gs pos="0">
                  <a:srgbClr val="0064B1">
                    <a:alpha val="100000"/>
                  </a:srgbClr>
                </a:gs>
                <a:gs pos="100000">
                  <a:srgbClr val="0064B1">
                    <a:alpha val="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973514" cy="60060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6676171">
            <a:off x="36136355" y="5923120"/>
            <a:ext cx="14426162" cy="10607932"/>
            <a:chOff x="0" y="0"/>
            <a:chExt cx="1625818" cy="119550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625818" cy="1195506"/>
            </a:xfrm>
            <a:custGeom>
              <a:avLst/>
              <a:gdLst/>
              <a:ahLst/>
              <a:cxnLst/>
              <a:rect l="l" t="t" r="r" b="b"/>
              <a:pathLst>
                <a:path w="1625818" h="1195506">
                  <a:moveTo>
                    <a:pt x="0" y="0"/>
                  </a:moveTo>
                  <a:lnTo>
                    <a:pt x="1625818" y="0"/>
                  </a:lnTo>
                  <a:lnTo>
                    <a:pt x="1625818" y="1195506"/>
                  </a:lnTo>
                  <a:lnTo>
                    <a:pt x="0" y="1195506"/>
                  </a:lnTo>
                  <a:close/>
                </a:path>
              </a:pathLst>
            </a:custGeom>
            <a:gradFill rotWithShape="1">
              <a:gsLst>
                <a:gs pos="0">
                  <a:srgbClr val="B9541D">
                    <a:alpha val="100000"/>
                  </a:srgbClr>
                </a:gs>
                <a:gs pos="100000">
                  <a:srgbClr val="EF6E0B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625818" cy="12336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2378139">
            <a:off x="-21988683" y="-2703165"/>
            <a:ext cx="80567257" cy="38922770"/>
            <a:chOff x="0" y="0"/>
            <a:chExt cx="9079872" cy="438656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9079872" cy="4386568"/>
            </a:xfrm>
            <a:custGeom>
              <a:avLst/>
              <a:gdLst/>
              <a:ahLst/>
              <a:cxnLst/>
              <a:rect l="l" t="t" r="r" b="b"/>
              <a:pathLst>
                <a:path w="9079872" h="4386568">
                  <a:moveTo>
                    <a:pt x="0" y="0"/>
                  </a:moveTo>
                  <a:lnTo>
                    <a:pt x="9079872" y="0"/>
                  </a:lnTo>
                  <a:lnTo>
                    <a:pt x="9079872" y="4386568"/>
                  </a:lnTo>
                  <a:lnTo>
                    <a:pt x="0" y="4386568"/>
                  </a:lnTo>
                  <a:close/>
                </a:path>
              </a:pathLst>
            </a:custGeom>
            <a:solidFill>
              <a:srgbClr val="003865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9079872" cy="44246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-3051848">
            <a:off x="2412998" y="22971788"/>
            <a:ext cx="5172204" cy="21871080"/>
            <a:chOff x="0" y="0"/>
            <a:chExt cx="582904" cy="246485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82904" cy="2464855"/>
            </a:xfrm>
            <a:custGeom>
              <a:avLst/>
              <a:gdLst/>
              <a:ahLst/>
              <a:cxnLst/>
              <a:rect l="l" t="t" r="r" b="b"/>
              <a:pathLst>
                <a:path w="582904" h="2464855">
                  <a:moveTo>
                    <a:pt x="0" y="0"/>
                  </a:moveTo>
                  <a:lnTo>
                    <a:pt x="582904" y="0"/>
                  </a:lnTo>
                  <a:lnTo>
                    <a:pt x="582904" y="2464855"/>
                  </a:lnTo>
                  <a:lnTo>
                    <a:pt x="0" y="2464855"/>
                  </a:lnTo>
                  <a:close/>
                </a:path>
              </a:pathLst>
            </a:custGeom>
            <a:solidFill>
              <a:srgbClr val="0064B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582904" cy="25029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36906623" y="1011065"/>
            <a:ext cx="6176638" cy="1877153"/>
          </a:xfrm>
          <a:custGeom>
            <a:avLst/>
            <a:gdLst/>
            <a:ahLst/>
            <a:cxnLst/>
            <a:rect l="l" t="t" r="r" b="b"/>
            <a:pathLst>
              <a:path w="6176638" h="1877153">
                <a:moveTo>
                  <a:pt x="0" y="0"/>
                </a:moveTo>
                <a:lnTo>
                  <a:pt x="6176638" y="0"/>
                </a:lnTo>
                <a:lnTo>
                  <a:pt x="6176638" y="1877152"/>
                </a:lnTo>
                <a:lnTo>
                  <a:pt x="0" y="18771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AutoShape 15"/>
          <p:cNvSpPr/>
          <p:nvPr/>
        </p:nvSpPr>
        <p:spPr>
          <a:xfrm>
            <a:off x="1332475" y="2436534"/>
            <a:ext cx="34457693" cy="0"/>
          </a:xfrm>
          <a:prstGeom prst="line">
            <a:avLst/>
          </a:prstGeom>
          <a:ln w="2857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" name="AutoShape 16"/>
          <p:cNvSpPr/>
          <p:nvPr/>
        </p:nvSpPr>
        <p:spPr>
          <a:xfrm>
            <a:off x="1332475" y="31057288"/>
            <a:ext cx="41211963" cy="0"/>
          </a:xfrm>
          <a:prstGeom prst="line">
            <a:avLst/>
          </a:prstGeom>
          <a:ln w="2857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" name="AutoShape 17"/>
          <p:cNvSpPr/>
          <p:nvPr/>
        </p:nvSpPr>
        <p:spPr>
          <a:xfrm rot="-5400000">
            <a:off x="-12970758" y="16754054"/>
            <a:ext cx="28635042" cy="0"/>
          </a:xfrm>
          <a:prstGeom prst="line">
            <a:avLst/>
          </a:prstGeom>
          <a:ln w="2857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" name="AutoShape 18"/>
          <p:cNvSpPr/>
          <p:nvPr/>
        </p:nvSpPr>
        <p:spPr>
          <a:xfrm flipV="1">
            <a:off x="42530150" y="3402686"/>
            <a:ext cx="0" cy="27683177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" name="AutoShape 19"/>
          <p:cNvSpPr/>
          <p:nvPr/>
        </p:nvSpPr>
        <p:spPr>
          <a:xfrm rot="-5400000">
            <a:off x="6042157" y="16739767"/>
            <a:ext cx="28663617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" name="AutoShape 20"/>
          <p:cNvSpPr/>
          <p:nvPr/>
        </p:nvSpPr>
        <p:spPr>
          <a:xfrm rot="-5400000">
            <a:off x="9185427" y="16739767"/>
            <a:ext cx="28663617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" name="AutoShape 21"/>
          <p:cNvSpPr/>
          <p:nvPr/>
        </p:nvSpPr>
        <p:spPr>
          <a:xfrm flipV="1">
            <a:off x="32985148" y="15330733"/>
            <a:ext cx="0" cy="15726554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" name="AutoShape 22"/>
          <p:cNvSpPr/>
          <p:nvPr/>
        </p:nvSpPr>
        <p:spPr>
          <a:xfrm>
            <a:off x="1332475" y="9770413"/>
            <a:ext cx="19041490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" name="AutoShape 23"/>
          <p:cNvSpPr/>
          <p:nvPr/>
        </p:nvSpPr>
        <p:spPr>
          <a:xfrm>
            <a:off x="1332475" y="20920487"/>
            <a:ext cx="19027203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" name="AutoShape 24"/>
          <p:cNvSpPr/>
          <p:nvPr/>
        </p:nvSpPr>
        <p:spPr>
          <a:xfrm>
            <a:off x="23502948" y="8862202"/>
            <a:ext cx="19012915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" name="AutoShape 25"/>
          <p:cNvSpPr/>
          <p:nvPr/>
        </p:nvSpPr>
        <p:spPr>
          <a:xfrm>
            <a:off x="23517235" y="15316446"/>
            <a:ext cx="18998628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Box 26"/>
          <p:cNvSpPr txBox="1"/>
          <p:nvPr/>
        </p:nvSpPr>
        <p:spPr>
          <a:xfrm>
            <a:off x="2124124" y="10118232"/>
            <a:ext cx="6927390" cy="1341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INTRODUCTION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124124" y="21272912"/>
            <a:ext cx="6927390" cy="1341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OBJECTIVE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4099897" y="2654470"/>
            <a:ext cx="7935007" cy="1345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METHODOLOGY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3582097" y="15928275"/>
            <a:ext cx="6763352" cy="1345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CONCLUSION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4099897" y="9090802"/>
            <a:ext cx="6763352" cy="1341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47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GRAPHS</a:t>
            </a:r>
          </a:p>
        </p:txBody>
      </p:sp>
      <p:sp>
        <p:nvSpPr>
          <p:cNvPr id="31" name="AutoShape 31"/>
          <p:cNvSpPr/>
          <p:nvPr/>
        </p:nvSpPr>
        <p:spPr>
          <a:xfrm>
            <a:off x="8666253" y="10884995"/>
            <a:ext cx="11693425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2" name="AutoShape 32"/>
          <p:cNvSpPr/>
          <p:nvPr/>
        </p:nvSpPr>
        <p:spPr>
          <a:xfrm flipV="1">
            <a:off x="7012735" y="21972127"/>
            <a:ext cx="13346942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3" name="AutoShape 33"/>
          <p:cNvSpPr/>
          <p:nvPr/>
        </p:nvSpPr>
        <p:spPr>
          <a:xfrm>
            <a:off x="27831563" y="9784701"/>
            <a:ext cx="14684300" cy="14288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4" name="AutoShape 34"/>
          <p:cNvSpPr/>
          <p:nvPr/>
        </p:nvSpPr>
        <p:spPr>
          <a:xfrm>
            <a:off x="30809121" y="3416974"/>
            <a:ext cx="7220814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5" name="AutoShape 35"/>
          <p:cNvSpPr/>
          <p:nvPr/>
        </p:nvSpPr>
        <p:spPr>
          <a:xfrm>
            <a:off x="39320573" y="16587788"/>
            <a:ext cx="3195290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" name="AutoShape 36"/>
          <p:cNvSpPr/>
          <p:nvPr/>
        </p:nvSpPr>
        <p:spPr>
          <a:xfrm>
            <a:off x="32147440" y="16530638"/>
            <a:ext cx="837708" cy="0"/>
          </a:xfrm>
          <a:prstGeom prst="line">
            <a:avLst/>
          </a:prstGeom>
          <a:ln w="2857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Box 37"/>
          <p:cNvSpPr txBox="1"/>
          <p:nvPr/>
        </p:nvSpPr>
        <p:spPr>
          <a:xfrm>
            <a:off x="0" y="31351163"/>
            <a:ext cx="43891200" cy="108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60"/>
              </a:lnSpc>
            </a:pPr>
            <a:r>
              <a:rPr lang="en-US" sz="5472" spc="-109">
                <a:solidFill>
                  <a:srgbClr val="FFFFFF"/>
                </a:solidFill>
                <a:latin typeface="Cooper Hewitt"/>
                <a:ea typeface="Cooper Hewitt"/>
                <a:cs typeface="Cooper Hewitt"/>
                <a:sym typeface="Cooper Hewitt"/>
              </a:rPr>
              <a:t>THE UNIVERSITY OF TEXAS AT ARLINGTON</a:t>
            </a:r>
          </a:p>
        </p:txBody>
      </p:sp>
      <p:sp>
        <p:nvSpPr>
          <p:cNvPr id="38" name="AutoShape 38"/>
          <p:cNvSpPr/>
          <p:nvPr/>
        </p:nvSpPr>
        <p:spPr>
          <a:xfrm>
            <a:off x="1332475" y="31914322"/>
            <a:ext cx="13766754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9" name="AutoShape 39"/>
          <p:cNvSpPr/>
          <p:nvPr/>
        </p:nvSpPr>
        <p:spPr>
          <a:xfrm>
            <a:off x="28749108" y="31895272"/>
            <a:ext cx="13766754" cy="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Box 40"/>
          <p:cNvSpPr txBox="1"/>
          <p:nvPr/>
        </p:nvSpPr>
        <p:spPr>
          <a:xfrm>
            <a:off x="2124124" y="2773917"/>
            <a:ext cx="17827540" cy="19033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89"/>
              </a:lnSpc>
            </a:pPr>
            <a:r>
              <a:rPr lang="en-US" sz="11771" b="1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NAME OF RESEARCH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124124" y="4366769"/>
            <a:ext cx="14085060" cy="473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0"/>
              </a:lnSpc>
            </a:pPr>
            <a:r>
              <a:rPr lang="en-US" sz="2699" spc="10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Sub text explination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332475" y="1318260"/>
            <a:ext cx="6768528" cy="13531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39"/>
              </a:lnSpc>
            </a:pPr>
            <a:r>
              <a:rPr lang="en-US" sz="2599" b="1" spc="103">
                <a:solidFill>
                  <a:srgbClr val="FFFFF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PRESENTING AUTHOR:</a:t>
            </a:r>
          </a:p>
          <a:p>
            <a:pPr algn="l">
              <a:lnSpc>
                <a:spcPts val="3639"/>
              </a:lnSpc>
            </a:pPr>
            <a:r>
              <a:rPr lang="en-US" sz="2599" b="1" spc="103">
                <a:solidFill>
                  <a:srgbClr val="FFFFF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COLLABORATORS.</a:t>
            </a:r>
          </a:p>
          <a:p>
            <a:pPr algn="l">
              <a:lnSpc>
                <a:spcPts val="3639"/>
              </a:lnSpc>
            </a:pPr>
            <a:endParaRPr lang="en-US" sz="2599" b="1" spc="103">
              <a:solidFill>
                <a:srgbClr val="FFFFFF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24099897" y="15871125"/>
            <a:ext cx="7980393" cy="1345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19"/>
              </a:lnSpc>
            </a:pPr>
            <a:r>
              <a:rPr lang="en-US" sz="6800" b="1" spc="-136">
                <a:solidFill>
                  <a:srgbClr val="FFFFFF"/>
                </a:solidFill>
                <a:latin typeface="Cooper Hewitt Heavy"/>
                <a:ea typeface="Cooper Hewitt Heavy"/>
                <a:cs typeface="Cooper Hewitt Heavy"/>
                <a:sym typeface="Cooper Hewitt Heavy"/>
              </a:rPr>
              <a:t>RESULTS/FINDINGS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24099897" y="3933360"/>
            <a:ext cx="14085060" cy="473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0"/>
              </a:lnSpc>
            </a:pPr>
            <a:r>
              <a:rPr lang="en-US" sz="2699" spc="10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Sub text explination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4099897" y="10365882"/>
            <a:ext cx="14085060" cy="473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0"/>
              </a:lnSpc>
            </a:pPr>
            <a:r>
              <a:rPr lang="en-US" sz="2699" spc="10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Sub text explination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24157047" y="17150015"/>
            <a:ext cx="8194688" cy="473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0"/>
              </a:lnSpc>
            </a:pPr>
            <a:r>
              <a:rPr lang="en-US" sz="2699" spc="10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Sub text explination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33582097" y="17150015"/>
            <a:ext cx="8457855" cy="473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0"/>
              </a:lnSpc>
            </a:pPr>
            <a:r>
              <a:rPr lang="en-US" sz="2699" spc="10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Sub text explination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124124" y="22515734"/>
            <a:ext cx="14085060" cy="473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0"/>
              </a:lnSpc>
            </a:pPr>
            <a:r>
              <a:rPr lang="en-US" sz="2699" spc="10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Sub text explination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2124124" y="11361054"/>
            <a:ext cx="14085060" cy="473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0"/>
              </a:lnSpc>
            </a:pPr>
            <a:r>
              <a:rPr lang="en-US" sz="2699" spc="107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Sub text explination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25AD-69FB-BBDA-A5BD-521F62FD8E89}"/>
              </a:ext>
            </a:extLst>
          </p:cNvPr>
          <p:cNvSpPr txBox="1">
            <a:spLocks/>
          </p:cNvSpPr>
          <p:nvPr/>
        </p:nvSpPr>
        <p:spPr>
          <a:xfrm>
            <a:off x="3124200" y="274638"/>
            <a:ext cx="37185600" cy="588859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0" dirty="0"/>
          </a:p>
          <a:p>
            <a:r>
              <a:rPr lang="en-US" sz="20000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B0825-EE83-D22A-2788-2CF105CDDFE7}"/>
              </a:ext>
            </a:extLst>
          </p:cNvPr>
          <p:cNvSpPr txBox="1">
            <a:spLocks/>
          </p:cNvSpPr>
          <p:nvPr/>
        </p:nvSpPr>
        <p:spPr>
          <a:xfrm>
            <a:off x="3352800" y="5867400"/>
            <a:ext cx="36804600" cy="23317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800"/>
          </a:p>
          <a:p>
            <a:r>
              <a:rPr lang="en-US" sz="8800" b="1"/>
              <a:t>Headers:</a:t>
            </a:r>
            <a:r>
              <a:rPr lang="en-US" sz="8800"/>
              <a:t> Items such as: Instructions, Methodology, etc.</a:t>
            </a:r>
          </a:p>
          <a:p>
            <a:pPr lvl="1"/>
            <a:r>
              <a:rPr lang="en-US" sz="8000"/>
              <a:t>All headers can be changed for the specific need.</a:t>
            </a:r>
          </a:p>
          <a:p>
            <a:r>
              <a:rPr lang="en-US" sz="8400" b="1"/>
              <a:t>Subtext: </a:t>
            </a:r>
            <a:r>
              <a:rPr lang="en-US" sz="8400"/>
              <a:t>Text under the Header.</a:t>
            </a:r>
          </a:p>
          <a:p>
            <a:pPr lvl="1"/>
            <a:r>
              <a:rPr lang="en-US" sz="8000"/>
              <a:t>All subtext can be changed. It is formatted to fit the dimensions of the respective area for each section. </a:t>
            </a:r>
          </a:p>
          <a:p>
            <a:pPr lvl="1"/>
            <a:r>
              <a:rPr lang="en-US" sz="8000">
                <a:solidFill>
                  <a:schemeClr val="tx2"/>
                </a:solidFill>
              </a:rPr>
              <a:t>Body Text: Max 40pt | Min 24pt</a:t>
            </a:r>
          </a:p>
          <a:p>
            <a:pPr lvl="2"/>
            <a:r>
              <a:rPr lang="en-US" sz="6800"/>
              <a:t>Changing body text size can help with spacing needs. </a:t>
            </a:r>
          </a:p>
          <a:p>
            <a:pPr lvl="2"/>
            <a:r>
              <a:rPr lang="en-US" sz="6800"/>
              <a:t>All coordinating text must be resized to the same point size. </a:t>
            </a:r>
          </a:p>
          <a:p>
            <a:pPr lvl="3"/>
            <a:r>
              <a:rPr lang="en-US" sz="6400"/>
              <a:t>EX: Headers all stay the same point size, and all body text stays the same point size. This helps create a visually appealing layout. </a:t>
            </a:r>
          </a:p>
          <a:p>
            <a:r>
              <a:rPr lang="en-US" sz="8800" b="1"/>
              <a:t>Alignment</a:t>
            </a:r>
            <a:r>
              <a:rPr lang="en-US" sz="8800"/>
              <a:t>: Keep all segments aligned with accurate spacing.</a:t>
            </a:r>
          </a:p>
          <a:p>
            <a:r>
              <a:rPr lang="en-US" sz="8800" b="1"/>
              <a:t>No orange text: </a:t>
            </a:r>
            <a:r>
              <a:rPr lang="en-US" sz="8800"/>
              <a:t>Please refrain from using orange text on any UTA SSW official content.</a:t>
            </a:r>
            <a:endParaRPr lang="en-US" sz="7200"/>
          </a:p>
          <a:p>
            <a:r>
              <a:rPr lang="en-US" sz="8800" b="1"/>
              <a:t>Assets are not locked</a:t>
            </a:r>
            <a:r>
              <a:rPr lang="en-US" sz="8800"/>
              <a:t>: Backspace if an unwanted move is accidentally made while working on the layout.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473247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889C06F03804BBF12B96632F298C7" ma:contentTypeVersion="20" ma:contentTypeDescription="Create a new document." ma:contentTypeScope="" ma:versionID="e3040efcfb03ee617fb23cef65a42140">
  <xsd:schema xmlns:xsd="http://www.w3.org/2001/XMLSchema" xmlns:xs="http://www.w3.org/2001/XMLSchema" xmlns:p="http://schemas.microsoft.com/office/2006/metadata/properties" xmlns:ns2="f9cfefee-475e-43ff-80e8-ce527dbe3b96" xmlns:ns3="6245aea8-82b5-41cc-883c-7a31845773ac" targetNamespace="http://schemas.microsoft.com/office/2006/metadata/properties" ma:root="true" ma:fieldsID="926e6daccebd1693ad66af1b417c0557" ns2:_="" ns3:_="">
    <xsd:import namespace="f9cfefee-475e-43ff-80e8-ce527dbe3b96"/>
    <xsd:import namespace="6245aea8-82b5-41cc-883c-7a3184577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fefee-475e-43ff-80e8-ce527dbe3b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034b13c-ebbc-4df5-bee6-d4e945db1b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45aea8-82b5-41cc-883c-7a3184577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12ad121-2514-44af-82b9-175eefbbd4f4}" ma:internalName="TaxCatchAll" ma:showField="CatchAllData" ma:web="6245aea8-82b5-41cc-883c-7a3184577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cfefee-475e-43ff-80e8-ce527dbe3b96">
      <Terms xmlns="http://schemas.microsoft.com/office/infopath/2007/PartnerControls"/>
    </lcf76f155ced4ddcb4097134ff3c332f>
    <TaxCatchAll xmlns="6245aea8-82b5-41cc-883c-7a31845773ac" xsi:nil="true"/>
  </documentManagement>
</p:properties>
</file>

<file path=customXml/itemProps1.xml><?xml version="1.0" encoding="utf-8"?>
<ds:datastoreItem xmlns:ds="http://schemas.openxmlformats.org/officeDocument/2006/customXml" ds:itemID="{61799F06-7B97-47A2-88C3-97B2F86FD418}"/>
</file>

<file path=customXml/itemProps2.xml><?xml version="1.0" encoding="utf-8"?>
<ds:datastoreItem xmlns:ds="http://schemas.openxmlformats.org/officeDocument/2006/customXml" ds:itemID="{C46939AA-42A6-4DB4-9357-DF3E5F8F8DDA}"/>
</file>

<file path=customXml/itemProps3.xml><?xml version="1.0" encoding="utf-8"?>
<ds:datastoreItem xmlns:ds="http://schemas.openxmlformats.org/officeDocument/2006/customXml" ds:itemID="{4807DA17-3A1D-4711-8B83-EAA70136738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Custom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Montserrat Classic Bold</vt:lpstr>
      <vt:lpstr>Calibri</vt:lpstr>
      <vt:lpstr>Cooper Hewitt Heavy</vt:lpstr>
      <vt:lpstr>Open Sans</vt:lpstr>
      <vt:lpstr>Cooper Hewitt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Temps</dc:title>
  <cp:lastModifiedBy>Flores, Jobanet</cp:lastModifiedBy>
  <cp:revision>2</cp:revision>
  <dcterms:created xsi:type="dcterms:W3CDTF">2006-08-16T00:00:00Z</dcterms:created>
  <dcterms:modified xsi:type="dcterms:W3CDTF">2025-06-18T13:11:50Z</dcterms:modified>
  <dc:identifier>DAGow6wLUfM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0x01010081A889C06F03804BBF12B96632F298C7</vt:lpwstr>
  </property>
</Properties>
</file>