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69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8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1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069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80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203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83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24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7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2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83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2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4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3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2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3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1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0921B1-CF5B-43B8-9E78-BCF5C203BB6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1DE1F8-6E18-4F30-9711-595BBA648CE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75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68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452C3-DC51-28F6-3671-E66EDC2D3A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097280" y="977000"/>
            <a:ext cx="9196251" cy="2451999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003865"/>
                </a:solidFill>
                <a:latin typeface="Arial Nova" panose="020B0504020202020204" pitchFamily="34" charset="0"/>
              </a:rPr>
              <a:t>LOREM IPSUM</a:t>
            </a:r>
            <a:br>
              <a:rPr lang="en-US" sz="6600" dirty="0">
                <a:solidFill>
                  <a:srgbClr val="003865"/>
                </a:solidFill>
                <a:latin typeface="Arial Nova" panose="020B0504020202020204" pitchFamily="34" charset="0"/>
              </a:rPr>
            </a:br>
            <a:r>
              <a:rPr lang="en-US" sz="6600" dirty="0">
                <a:solidFill>
                  <a:srgbClr val="003865"/>
                </a:solidFill>
                <a:latin typeface="Arial Nova" panose="020B0504020202020204" pitchFamily="34" charset="0"/>
              </a:rPr>
              <a:t>LOREM IPSUM</a:t>
            </a:r>
            <a:br>
              <a:rPr lang="en-US" sz="6600" dirty="0">
                <a:solidFill>
                  <a:srgbClr val="003865"/>
                </a:solidFill>
                <a:latin typeface="Arial Nova" panose="020B0504020202020204" pitchFamily="34" charset="0"/>
              </a:rPr>
            </a:br>
            <a:r>
              <a:rPr lang="en-US" sz="6600" dirty="0">
                <a:solidFill>
                  <a:srgbClr val="003865"/>
                </a:solidFill>
                <a:latin typeface="Arial Nova" panose="020B0504020202020204" pitchFamily="34" charset="0"/>
              </a:rPr>
              <a:t>LOREM IPSUM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42BAF-72BC-CFC7-CDF9-7A94F04DE1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280160" y="3548639"/>
            <a:ext cx="7332617" cy="1143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Minion Pro" panose="02040503050306020203" pitchFamily="18" charset="0"/>
              </a:rPr>
              <a:t>Presenting Author: </a:t>
            </a:r>
          </a:p>
          <a:p>
            <a:r>
              <a:rPr lang="en-US" sz="1800" dirty="0">
                <a:solidFill>
                  <a:schemeClr val="accent2"/>
                </a:solidFill>
                <a:latin typeface="Minion Pro" panose="02040503050306020203" pitchFamily="18" charset="0"/>
              </a:rPr>
              <a:t>Collaborators: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2E5016-236C-5BBB-2FFD-5406AF45EF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80160" y="3446417"/>
            <a:ext cx="27780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outdoor, sky, building, aerial photography&#10;&#10;Description automatically generated">
            <a:extLst>
              <a:ext uri="{FF2B5EF4-FFF2-40B4-BE49-F238E27FC236}">
                <a16:creationId xmlns:a16="http://schemas.microsoft.com/office/drawing/2014/main" id="{A28DC030-C727-953B-3963-144FCA9B3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46125" r="-13" b="33198"/>
          <a:stretch/>
        </p:blipFill>
        <p:spPr>
          <a:xfrm>
            <a:off x="0" y="4970185"/>
            <a:ext cx="12192000" cy="1887816"/>
          </a:xfrm>
          <a:prstGeom prst="rect">
            <a:avLst/>
          </a:prstGeom>
        </p:spPr>
      </p:pic>
      <p:pic>
        <p:nvPicPr>
          <p:cNvPr id="13" name="Picture 12" descr="A black and whit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89D2BA5D-590E-2EFC-A134-FBE5CF3B1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78" y="5237468"/>
            <a:ext cx="4391810" cy="13360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593573-210F-A2E7-B769-CAD2030C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E35AB08-C78B-D63C-65E7-44D20843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41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sky, outdoor, architecture&#10;&#10;Description automatically generated">
            <a:extLst>
              <a:ext uri="{FF2B5EF4-FFF2-40B4-BE49-F238E27FC236}">
                <a16:creationId xmlns:a16="http://schemas.microsoft.com/office/drawing/2014/main" id="{2DE2C766-F47D-EF65-2477-95A743F964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7" r="25407" b="26335"/>
          <a:stretch/>
        </p:blipFill>
        <p:spPr>
          <a:xfrm>
            <a:off x="0" y="1"/>
            <a:ext cx="4019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duation cap with flowers on it&#10;&#10;Description automatically generated with low confidence">
            <a:extLst>
              <a:ext uri="{FF2B5EF4-FFF2-40B4-BE49-F238E27FC236}">
                <a16:creationId xmlns:a16="http://schemas.microsoft.com/office/drawing/2014/main" id="{FAC3535A-0F31-2ACE-C094-D2DA4F533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r="37166"/>
          <a:stretch/>
        </p:blipFill>
        <p:spPr>
          <a:xfrm>
            <a:off x="0" y="1533"/>
            <a:ext cx="4019550" cy="6856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0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sky, building, cloud&#10;&#10;Description automatically generated">
            <a:extLst>
              <a:ext uri="{FF2B5EF4-FFF2-40B4-BE49-F238E27FC236}">
                <a16:creationId xmlns:a16="http://schemas.microsoft.com/office/drawing/2014/main" id="{156B5960-5D70-EF83-0D98-C58BB63C11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1" t="13575" r="33547" b="1"/>
          <a:stretch/>
        </p:blipFill>
        <p:spPr>
          <a:xfrm>
            <a:off x="0" y="1533"/>
            <a:ext cx="4019550" cy="6856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50E641-8C95-4056-A2EC-B54ED8817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2500" r="54561"/>
          <a:stretch/>
        </p:blipFill>
        <p:spPr>
          <a:xfrm>
            <a:off x="3868" y="0"/>
            <a:ext cx="4045121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594359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67992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85926" y="2237173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837BEF-5FAA-72EF-786B-551ACE8B44D3}"/>
              </a:ext>
            </a:extLst>
          </p:cNvPr>
          <p:cNvSpPr txBox="1">
            <a:spLocks/>
          </p:cNvSpPr>
          <p:nvPr/>
        </p:nvSpPr>
        <p:spPr>
          <a:xfrm>
            <a:off x="457200" y="2939142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2"/>
                </a:solidFill>
                <a:latin typeface="Minion Pro" panose="02040503050306020203" pitchFamily="18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13653A-D357-1147-158B-D5651C9EE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</a:blip>
          <a:srcRect l="37085" t="115" r="30355" b="-115"/>
          <a:stretch/>
        </p:blipFill>
        <p:spPr>
          <a:xfrm>
            <a:off x="0" y="0"/>
            <a:ext cx="40193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9C1F-CA77-D4FF-6E39-5972368283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Content Continued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763587-A74F-6548-3506-C1FCF31F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1185671-914E-A289-6191-A4C6BA64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9BC70B-14A8-C6F4-656F-5F3330F35B73}"/>
              </a:ext>
            </a:extLst>
          </p:cNvPr>
          <p:cNvSpPr/>
          <p:nvPr/>
        </p:nvSpPr>
        <p:spPr>
          <a:xfrm>
            <a:off x="0" y="6064898"/>
            <a:ext cx="12192000" cy="7931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A1BCCEBC-350E-B62C-BE53-CD406FE5B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39" y="6304249"/>
            <a:ext cx="3215725" cy="36035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92FFEB1-1E2A-6006-9FC2-7355ADA85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7C839-CD40-6C81-8427-71D554B0EE3C}"/>
              </a:ext>
            </a:extLst>
          </p:cNvPr>
          <p:cNvSpPr/>
          <p:nvPr/>
        </p:nvSpPr>
        <p:spPr>
          <a:xfrm>
            <a:off x="0" y="6023750"/>
            <a:ext cx="12801600" cy="82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9C1F-CA77-D4FF-6E39-5972368283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Content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5052-88F6-13EF-012F-D136B332CC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F53410-D1D8-5C1C-BDF2-7A377B0B96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763587-A74F-6548-3506-C1FCF31F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1185671-914E-A289-6191-A4C6BA64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9BC70B-14A8-C6F4-656F-5F3330F35B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064898"/>
            <a:ext cx="12192000" cy="7931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A1BCCEBC-350E-B62C-BE53-CD406FE5B7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39" y="6304249"/>
            <a:ext cx="3215725" cy="3603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17C839-CD40-6C81-8427-71D554B0EE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023750"/>
            <a:ext cx="12801600" cy="82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graduation gown&#10;&#10;Description automatically generated with low confidence">
            <a:extLst>
              <a:ext uri="{FF2B5EF4-FFF2-40B4-BE49-F238E27FC236}">
                <a16:creationId xmlns:a16="http://schemas.microsoft.com/office/drawing/2014/main" id="{E0AFCB01-B388-E0EF-54C3-2716E94C9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9" t="21397" r="36841"/>
          <a:stretch/>
        </p:blipFill>
        <p:spPr>
          <a:xfrm>
            <a:off x="0" y="0"/>
            <a:ext cx="40214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floor, lobby, stairs&#10;&#10;Description automatically generated">
            <a:extLst>
              <a:ext uri="{FF2B5EF4-FFF2-40B4-BE49-F238E27FC236}">
                <a16:creationId xmlns:a16="http://schemas.microsoft.com/office/drawing/2014/main" id="{25FB5569-EB31-235E-1830-726C3551A4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3" r="12250"/>
          <a:stretch/>
        </p:blipFill>
        <p:spPr>
          <a:xfrm>
            <a:off x="0" y="0"/>
            <a:ext cx="40362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a blue sign&#10;&#10;Description automatically generated with low confidence">
            <a:extLst>
              <a:ext uri="{FF2B5EF4-FFF2-40B4-BE49-F238E27FC236}">
                <a16:creationId xmlns:a16="http://schemas.microsoft.com/office/drawing/2014/main" id="{E3D02B58-804B-2B99-0E5F-34A6B4778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30636" r="65844" b="6423"/>
          <a:stretch/>
        </p:blipFill>
        <p:spPr>
          <a:xfrm>
            <a:off x="0" y="0"/>
            <a:ext cx="4029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rchitecture, sky, cloud, outdoor&#10;&#10;Description automatically generated">
            <a:extLst>
              <a:ext uri="{FF2B5EF4-FFF2-40B4-BE49-F238E27FC236}">
                <a16:creationId xmlns:a16="http://schemas.microsoft.com/office/drawing/2014/main" id="{DDC5B402-F61C-07F8-EB6C-AE93AA003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3" r="16552"/>
          <a:stretch/>
        </p:blipFill>
        <p:spPr>
          <a:xfrm>
            <a:off x="0" y="0"/>
            <a:ext cx="40493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9574" y="333102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03D8-EF48-4B91-B17E-77930523C5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900761" y="988791"/>
            <a:ext cx="649224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ED107-CA55-404E-B154-C79CDFDF3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74" y="2206735"/>
            <a:ext cx="3200400" cy="47115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9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Custom 3">
      <a:dk1>
        <a:srgbClr val="003865"/>
      </a:dk1>
      <a:lt1>
        <a:sysClr val="window" lastClr="FFFFFF"/>
      </a:lt1>
      <a:dk2>
        <a:srgbClr val="0064B1"/>
      </a:dk2>
      <a:lt2>
        <a:srgbClr val="FFFFFF"/>
      </a:lt2>
      <a:accent1>
        <a:srgbClr val="E48312"/>
      </a:accent1>
      <a:accent2>
        <a:srgbClr val="1773B1"/>
      </a:accent2>
      <a:accent3>
        <a:srgbClr val="595959"/>
      </a:accent3>
      <a:accent4>
        <a:srgbClr val="D8D8D8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Custom 2">
      <a:dk1>
        <a:srgbClr val="000000"/>
      </a:dk1>
      <a:lt1>
        <a:sysClr val="window" lastClr="FFFFFF"/>
      </a:lt1>
      <a:dk2>
        <a:srgbClr val="595959"/>
      </a:dk2>
      <a:lt2>
        <a:srgbClr val="F2F2F2"/>
      </a:lt2>
      <a:accent1>
        <a:srgbClr val="E48312"/>
      </a:accent1>
      <a:accent2>
        <a:srgbClr val="1773B1"/>
      </a:accent2>
      <a:accent3>
        <a:srgbClr val="595959"/>
      </a:accent3>
      <a:accent4>
        <a:srgbClr val="D8D8D8"/>
      </a:accent4>
      <a:accent5>
        <a:srgbClr val="91CAF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358</TotalTime>
  <Words>78</Words>
  <Application>Microsoft Office PowerPoint</Application>
  <PresentationFormat>Widescreen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Nova</vt:lpstr>
      <vt:lpstr>Calibri</vt:lpstr>
      <vt:lpstr>Calibri Light</vt:lpstr>
      <vt:lpstr>Minion Pro</vt:lpstr>
      <vt:lpstr>Retrospect</vt:lpstr>
      <vt:lpstr>1_Retrospect</vt:lpstr>
      <vt:lpstr>LOREM IPSUM LOREM IPSUM LOREM IPSUM</vt:lpstr>
      <vt:lpstr>TABLE OF CONTENTS</vt:lpstr>
      <vt:lpstr>TITLE OF CONTENT</vt:lpstr>
      <vt:lpstr>Content Continued</vt:lpstr>
      <vt:lpstr>Content Continued</vt:lpstr>
      <vt:lpstr>TITLE OF CONTENT</vt:lpstr>
      <vt:lpstr>TITLE OF CONTENT</vt:lpstr>
      <vt:lpstr>TITLE OF CONTENT</vt:lpstr>
      <vt:lpstr>TITLE OF CONTENT</vt:lpstr>
      <vt:lpstr>TITLE OF CONTENT</vt:lpstr>
      <vt:lpstr>TITLE OF CONTENT</vt:lpstr>
      <vt:lpstr>TITLE OF 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LOREM IPSUM LOREM IPSUM</dc:title>
  <dc:creator>Davis, Jessica</dc:creator>
  <cp:lastModifiedBy>Davis, Jessica</cp:lastModifiedBy>
  <cp:revision>1</cp:revision>
  <dcterms:created xsi:type="dcterms:W3CDTF">2023-05-25T15:55:51Z</dcterms:created>
  <dcterms:modified xsi:type="dcterms:W3CDTF">2023-05-25T21:54:14Z</dcterms:modified>
</cp:coreProperties>
</file>