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B1"/>
    <a:srgbClr val="003865"/>
    <a:srgbClr val="FFA300"/>
    <a:srgbClr val="F58025"/>
    <a:srgbClr val="7BAFD4"/>
    <a:srgbClr val="FFCD00"/>
    <a:srgbClr val="E0660A"/>
    <a:srgbClr val="F89E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A2964E-3642-4387-A73E-834EF86C0815}" v="13" dt="2023-06-02T15:41:37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3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, Jessica" userId="b4b6bae1-8d70-4102-9e1f-05dab536ed4d" providerId="ADAL" clId="{A4A2964E-3642-4387-A73E-834EF86C0815}"/>
    <pc:docChg chg="custSel addSld modSld">
      <pc:chgData name="Davis, Jessica" userId="b4b6bae1-8d70-4102-9e1f-05dab536ed4d" providerId="ADAL" clId="{A4A2964E-3642-4387-A73E-834EF86C0815}" dt="2023-06-02T15:42:15.717" v="113" actId="34135"/>
      <pc:docMkLst>
        <pc:docMk/>
      </pc:docMkLst>
      <pc:sldChg chg="addSp modSp mod">
        <pc:chgData name="Davis, Jessica" userId="b4b6bae1-8d70-4102-9e1f-05dab536ed4d" providerId="ADAL" clId="{A4A2964E-3642-4387-A73E-834EF86C0815}" dt="2023-06-02T15:42:15.717" v="113" actId="34135"/>
        <pc:sldMkLst>
          <pc:docMk/>
          <pc:sldMk cId="665184122" sldId="256"/>
        </pc:sldMkLst>
        <pc:cxnChg chg="add mod">
          <ac:chgData name="Davis, Jessica" userId="b4b6bae1-8d70-4102-9e1f-05dab536ed4d" providerId="ADAL" clId="{A4A2964E-3642-4387-A73E-834EF86C0815}" dt="2023-06-02T15:42:15.717" v="113" actId="34135"/>
          <ac:cxnSpMkLst>
            <pc:docMk/>
            <pc:sldMk cId="665184122" sldId="256"/>
            <ac:cxnSpMk id="4" creationId="{776DB9ED-4D28-69BE-7A96-B3E921C7C700}"/>
          </ac:cxnSpMkLst>
        </pc:cxnChg>
        <pc:cxnChg chg="add mod">
          <ac:chgData name="Davis, Jessica" userId="b4b6bae1-8d70-4102-9e1f-05dab536ed4d" providerId="ADAL" clId="{A4A2964E-3642-4387-A73E-834EF86C0815}" dt="2023-06-02T15:42:15.717" v="113" actId="34135"/>
          <ac:cxnSpMkLst>
            <pc:docMk/>
            <pc:sldMk cId="665184122" sldId="256"/>
            <ac:cxnSpMk id="5" creationId="{B82BAC67-DB4D-A08A-041C-490E6A58A7C3}"/>
          </ac:cxnSpMkLst>
        </pc:cxnChg>
      </pc:sldChg>
      <pc:sldChg chg="addSp delSp modSp add mod setBg">
        <pc:chgData name="Davis, Jessica" userId="b4b6bae1-8d70-4102-9e1f-05dab536ed4d" providerId="ADAL" clId="{A4A2964E-3642-4387-A73E-834EF86C0815}" dt="2023-06-02T14:36:06.806" v="104" actId="34135"/>
        <pc:sldMkLst>
          <pc:docMk/>
          <pc:sldMk cId="4100378488" sldId="258"/>
        </pc:sldMkLst>
        <pc:spChg chg="mod">
          <ac:chgData name="Davis, Jessica" userId="b4b6bae1-8d70-4102-9e1f-05dab536ed4d" providerId="ADAL" clId="{A4A2964E-3642-4387-A73E-834EF86C0815}" dt="2023-06-02T14:35:03.980" v="85" actId="1036"/>
          <ac:spMkLst>
            <pc:docMk/>
            <pc:sldMk cId="4100378488" sldId="258"/>
            <ac:spMk id="2" creationId="{93BF6B0A-4C9C-8C94-D630-6360BBCF1C02}"/>
          </ac:spMkLst>
        </pc:spChg>
        <pc:spChg chg="mod">
          <ac:chgData name="Davis, Jessica" userId="b4b6bae1-8d70-4102-9e1f-05dab536ed4d" providerId="ADAL" clId="{A4A2964E-3642-4387-A73E-834EF86C0815}" dt="2023-06-02T14:34:35.278" v="73" actId="14100"/>
          <ac:spMkLst>
            <pc:docMk/>
            <pc:sldMk cId="4100378488" sldId="258"/>
            <ac:spMk id="3" creationId="{E98542ED-F2D4-45B7-0F1E-5D579F7A51F0}"/>
          </ac:spMkLst>
        </pc:spChg>
        <pc:spChg chg="del mod">
          <ac:chgData name="Davis, Jessica" userId="b4b6bae1-8d70-4102-9e1f-05dab536ed4d" providerId="ADAL" clId="{A4A2964E-3642-4387-A73E-834EF86C0815}" dt="2023-06-02T14:32:40.780" v="14" actId="478"/>
          <ac:spMkLst>
            <pc:docMk/>
            <pc:sldMk cId="4100378488" sldId="258"/>
            <ac:spMk id="4" creationId="{6E628BA4-A090-37DE-BF27-1A65E9C5243F}"/>
          </ac:spMkLst>
        </pc:spChg>
        <pc:spChg chg="mod ord">
          <ac:chgData name="Davis, Jessica" userId="b4b6bae1-8d70-4102-9e1f-05dab536ed4d" providerId="ADAL" clId="{A4A2964E-3642-4387-A73E-834EF86C0815}" dt="2023-06-02T14:36:06.806" v="104" actId="34135"/>
          <ac:spMkLst>
            <pc:docMk/>
            <pc:sldMk cId="4100378488" sldId="258"/>
            <ac:spMk id="5" creationId="{AA837EB0-0ED4-CE46-65B9-F72D2BE371E2}"/>
          </ac:spMkLst>
        </pc:spChg>
        <pc:spChg chg="add mod ord">
          <ac:chgData name="Davis, Jessica" userId="b4b6bae1-8d70-4102-9e1f-05dab536ed4d" providerId="ADAL" clId="{A4A2964E-3642-4387-A73E-834EF86C0815}" dt="2023-06-02T14:36:06.806" v="104" actId="34135"/>
          <ac:spMkLst>
            <pc:docMk/>
            <pc:sldMk cId="4100378488" sldId="258"/>
            <ac:spMk id="9" creationId="{E7C23094-D04A-6853-8C83-DEE236AE83C7}"/>
          </ac:spMkLst>
        </pc:spChg>
        <pc:picChg chg="mod">
          <ac:chgData name="Davis, Jessica" userId="b4b6bae1-8d70-4102-9e1f-05dab536ed4d" providerId="ADAL" clId="{A4A2964E-3642-4387-A73E-834EF86C0815}" dt="2023-06-02T14:34:11.109" v="65" actId="1076"/>
          <ac:picMkLst>
            <pc:docMk/>
            <pc:sldMk cId="4100378488" sldId="258"/>
            <ac:picMk id="6" creationId="{4481BB83-AB75-BFAE-1DCE-FAA141A38448}"/>
          </ac:picMkLst>
        </pc:picChg>
        <pc:picChg chg="mod">
          <ac:chgData name="Davis, Jessica" userId="b4b6bae1-8d70-4102-9e1f-05dab536ed4d" providerId="ADAL" clId="{A4A2964E-3642-4387-A73E-834EF86C0815}" dt="2023-06-02T14:34:18.249" v="66" actId="1076"/>
          <ac:picMkLst>
            <pc:docMk/>
            <pc:sldMk cId="4100378488" sldId="258"/>
            <ac:picMk id="7" creationId="{29ACBD28-06EA-7BE4-F4EC-67EFFAD339E9}"/>
          </ac:picMkLst>
        </pc:picChg>
        <pc:picChg chg="mod">
          <ac:chgData name="Davis, Jessica" userId="b4b6bae1-8d70-4102-9e1f-05dab536ed4d" providerId="ADAL" clId="{A4A2964E-3642-4387-A73E-834EF86C0815}" dt="2023-06-02T14:34:30.280" v="72" actId="1037"/>
          <ac:picMkLst>
            <pc:docMk/>
            <pc:sldMk cId="4100378488" sldId="258"/>
            <ac:picMk id="8" creationId="{95A7EC37-7A96-61AF-C741-07D5DB858C81}"/>
          </ac:picMkLst>
        </pc:picChg>
        <pc:cxnChg chg="mod ord">
          <ac:chgData name="Davis, Jessica" userId="b4b6bae1-8d70-4102-9e1f-05dab536ed4d" providerId="ADAL" clId="{A4A2964E-3642-4387-A73E-834EF86C0815}" dt="2023-06-02T14:36:06.806" v="104" actId="34135"/>
          <ac:cxnSpMkLst>
            <pc:docMk/>
            <pc:sldMk cId="4100378488" sldId="258"/>
            <ac:cxnSpMk id="10" creationId="{6482A40A-9C7A-A7DA-C47E-21F79B02BCA2}"/>
          </ac:cxnSpMkLst>
        </pc:cxnChg>
        <pc:cxnChg chg="mod ord">
          <ac:chgData name="Davis, Jessica" userId="b4b6bae1-8d70-4102-9e1f-05dab536ed4d" providerId="ADAL" clId="{A4A2964E-3642-4387-A73E-834EF86C0815}" dt="2023-06-02T14:36:06.806" v="104" actId="34135"/>
          <ac:cxnSpMkLst>
            <pc:docMk/>
            <pc:sldMk cId="4100378488" sldId="258"/>
            <ac:cxnSpMk id="14" creationId="{7487BA34-5008-9CE9-E8DD-E3DF6A6BAA7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6544-DD3E-2D6D-56D6-6BC495EF7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5F254A-A493-489E-29F8-F757B4C5A9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CDC3D-06B3-9FF9-5D26-128602E2F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A032F-2000-E15D-ECB2-AFD13366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8E445-33D3-E003-5715-CFD6EF3B3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54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096D7-2780-B2FF-A1DA-A1A7D00E5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3C458A-1B1F-5F9B-7B5A-7E8DA0405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BC82E-3D91-41C1-F7B4-ABADDA9F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6BED2-A9CC-1880-17E2-9CD2FAC7B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5FC52-E3DC-F9A5-D7CA-28F4D60BE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76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09EB05-EBA3-3FAE-5B2B-28B73504BE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B2B3D3-AD54-DA62-F0AE-B93830061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8A05B-3EBD-28F3-60F6-249BDBCAE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F79D5-10EF-B040-2D03-530C7C348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D8B46-CF44-2564-1D73-0BD034DD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88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73225-22A2-6A2E-1F39-8F5B2786A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D4B11-2A0A-32C0-6F78-B623DE484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0BA3E-B961-A01C-C263-A778C7E9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F7801-2BFE-8C62-78F6-4B689DCC7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A0FEE-4AB1-B51B-2659-420AAF63F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80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C22B4-8332-4577-3F47-9FE9ADDE9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91207-2710-36C0-B047-4EE99DF1C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2E3A7-B50E-0B27-1E62-F7DE7D9C7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CEEB3-E4EF-1EA7-3C20-CED16847A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E36E1-9057-96B4-7EB4-616B20621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6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66A3-8049-8D81-2E41-24FBBDDE9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BBF9-0CAF-92E5-8AB8-1B2972847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E098E2-D7DB-BBC8-9EFB-2ED33FF4AA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F68FA4-68B7-CA9D-527C-2F21D1B0C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DD493E-EBFC-8C66-E5EA-4EC26E24A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E09AE-B538-F86C-A167-145B334BA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98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37180-9025-3713-AD9D-36304A16D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7320E-F877-45CA-1DC6-F977402AC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ABCB4D-8F8B-334C-FB73-CCB2E6D17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B296CD-E8EC-6563-1174-EA9474DABB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894973-E6C1-DAAA-24CC-CC78529F4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1370CE-596A-0C1C-9102-3B16129C3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2FA965-32D1-2126-4026-4FAECBA09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B12650-8621-E456-84B5-760441EA0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22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00624-EBEE-57F5-28B4-D606B2CE2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9F55D4-3917-9305-FC91-1F486FA47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F3380B-A6A3-A800-47BE-60F68320F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608110-21E5-127E-A207-76FB948AE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75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DE1288-A0B5-6662-25DE-4021B2C30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95A9D3-92AA-0268-EF80-CDF9F5492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2FDF9A-12A8-1B6C-8B48-00F716A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3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3F6FC-9CD5-9C70-934B-2A1806B82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DAF56-8DF9-BEDB-F326-00D217108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CECAB-5AEE-F0F5-4A30-80DDC7D41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E1BB3-861B-5DE6-F4BC-E536F73A9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DD9D58-BC27-5AF9-3C5C-07C6054DC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0FFA7-C35E-76E8-6048-BD1DA9026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59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565C6-8349-E30F-31C3-F057983DA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A22427-20AC-D0EA-A3AC-BD84BC6EA4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A2CCC-69E3-0B32-4BCE-732D26147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1A6E13-8DE3-536A-A6A2-1737C36C1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F8E48-7261-9D15-ABFC-2A01AF489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0BAC16-0E3A-5583-6973-B7241DB1A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A4007D-F69E-1782-C5BF-DE1E38D35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68A40-893A-8F70-B6AD-8F18DBBC8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8217D-6528-D2B8-5A40-F1BFD54C96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822B4-7D33-14D1-CAE3-1F56ACF017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6A9D7-5360-E6BE-08B4-9334A5E27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97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4953E-21D1-833E-9DE6-C0231DCC7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6751" y="1179513"/>
            <a:ext cx="8919098" cy="2387600"/>
          </a:xfrm>
        </p:spPr>
        <p:txBody>
          <a:bodyPr/>
          <a:lstStyle/>
          <a:p>
            <a:pPr algn="l"/>
            <a:r>
              <a:rPr lang="en-US" dirty="0"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4FBD5C-9465-141E-D185-A960FABEE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6549" y="3743837"/>
            <a:ext cx="6761824" cy="1655762"/>
          </a:xfrm>
        </p:spPr>
        <p:txBody>
          <a:bodyPr/>
          <a:lstStyle/>
          <a:p>
            <a:pPr algn="l"/>
            <a:r>
              <a:rPr lang="en-US" dirty="0">
                <a:latin typeface="Minion Pro" panose="02040503050306020203" pitchFamily="18" charset="0"/>
              </a:rPr>
              <a:t>LOREM IPSUM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FE8FB36-379A-B466-E3C7-547E9CD98D0F}"/>
              </a:ext>
            </a:extLst>
          </p:cNvPr>
          <p:cNvCxnSpPr/>
          <p:nvPr/>
        </p:nvCxnSpPr>
        <p:spPr>
          <a:xfrm>
            <a:off x="3756549" y="3567113"/>
            <a:ext cx="2778034" cy="0"/>
          </a:xfrm>
          <a:prstGeom prst="line">
            <a:avLst/>
          </a:prstGeom>
          <a:ln w="38100">
            <a:solidFill>
              <a:srgbClr val="F5802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13" descr="Logo&#10;&#10;Description automatically generated">
            <a:extLst>
              <a:ext uri="{FF2B5EF4-FFF2-40B4-BE49-F238E27FC236}">
                <a16:creationId xmlns:a16="http://schemas.microsoft.com/office/drawing/2014/main" id="{EC6C58B1-F37A-597E-8608-D28D675279A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240998" y="6391274"/>
            <a:ext cx="2835426" cy="314625"/>
          </a:xfrm>
          <a:prstGeom prst="rect">
            <a:avLst/>
          </a:prstGeom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BBA9E0D5-90F0-511A-B57F-BEAC5C6E9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726" y="158652"/>
            <a:ext cx="17145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>
            <a:extLst>
              <a:ext uri="{FF2B5EF4-FFF2-40B4-BE49-F238E27FC236}">
                <a16:creationId xmlns:a16="http://schemas.microsoft.com/office/drawing/2014/main" id="{A3819B62-87D6-AF75-619E-8D0928C9C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214" y="158652"/>
            <a:ext cx="154305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Parallelogram 26">
            <a:extLst>
              <a:ext uri="{FF2B5EF4-FFF2-40B4-BE49-F238E27FC236}">
                <a16:creationId xmlns:a16="http://schemas.microsoft.com/office/drawing/2014/main" id="{E7584E52-95D4-9FCC-8894-7EAAEE214C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4853311">
            <a:off x="164636" y="1030137"/>
            <a:ext cx="3191916" cy="322903"/>
          </a:xfrm>
          <a:prstGeom prst="parallelogram">
            <a:avLst>
              <a:gd name="adj" fmla="val 113849"/>
            </a:avLst>
          </a:prstGeom>
          <a:gradFill>
            <a:gsLst>
              <a:gs pos="0">
                <a:srgbClr val="FFCD00"/>
              </a:gs>
              <a:gs pos="33000">
                <a:srgbClr val="FFA300"/>
              </a:gs>
              <a:gs pos="67000">
                <a:srgbClr val="F58025"/>
              </a:gs>
              <a:gs pos="82000">
                <a:srgbClr val="FFA300"/>
              </a:gs>
            </a:gsLst>
            <a:lin ang="5400000" scaled="1"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 descr="A picture containing art, symmetry, triangle, symbol&#10;&#10;Description automatically generated">
            <a:extLst>
              <a:ext uri="{FF2B5EF4-FFF2-40B4-BE49-F238E27FC236}">
                <a16:creationId xmlns:a16="http://schemas.microsoft.com/office/drawing/2014/main" id="{4BBD1263-AAE2-8379-FCF9-F78C8FC1A76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5"/>
          <a:srcRect l="50000"/>
          <a:stretch/>
        </p:blipFill>
        <p:spPr>
          <a:xfrm>
            <a:off x="0" y="-129195"/>
            <a:ext cx="4016350" cy="7084842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76DB9ED-4D28-69BE-7A96-B3E921C7C700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H="1" flipV="1">
            <a:off x="1617328" y="-20096"/>
            <a:ext cx="694872" cy="1640003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82BAC67-DB4D-A08A-041C-490E6A58A7C3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H="1" flipV="1">
            <a:off x="1819831" y="-34113"/>
            <a:ext cx="340565" cy="817884"/>
          </a:xfrm>
          <a:prstGeom prst="line">
            <a:avLst/>
          </a:prstGeom>
          <a:ln w="28575">
            <a:solidFill>
              <a:srgbClr val="FFA3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18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F6B0A-4C9C-8C94-D630-6360BBCF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542ED-F2D4-45B7-0F1E-5D579F7A5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0287"/>
            <a:ext cx="10515600" cy="438954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6E628BA4-A090-37DE-BF27-1A65E9C524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381081"/>
            <a:ext cx="2753248" cy="2476919"/>
          </a:xfrm>
          <a:prstGeom prst="rtTriangle">
            <a:avLst/>
          </a:prstGeom>
          <a:gradFill flip="none" rotWithShape="1">
            <a:gsLst>
              <a:gs pos="0">
                <a:srgbClr val="003865"/>
              </a:gs>
              <a:gs pos="59000">
                <a:srgbClr val="0064B1"/>
              </a:gs>
              <a:gs pos="84000">
                <a:srgbClr val="0064B1"/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AA837EB0-0ED4-CE46-65B9-F72D2BE371E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3305879">
            <a:off x="-942436" y="5394792"/>
            <a:ext cx="4345554" cy="322903"/>
          </a:xfrm>
          <a:prstGeom prst="parallelogram">
            <a:avLst>
              <a:gd name="adj" fmla="val 113849"/>
            </a:avLst>
          </a:prstGeom>
          <a:gradFill>
            <a:gsLst>
              <a:gs pos="0">
                <a:srgbClr val="FFCD00"/>
              </a:gs>
              <a:gs pos="33000">
                <a:srgbClr val="FFA300"/>
              </a:gs>
              <a:gs pos="67000">
                <a:srgbClr val="F58025"/>
              </a:gs>
              <a:gs pos="82000">
                <a:srgbClr val="FFA300"/>
              </a:gs>
            </a:gsLst>
            <a:lin ang="5400000" scaled="1"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 descr="Logo&#10;&#10;Description automatically generated">
            <a:extLst>
              <a:ext uri="{FF2B5EF4-FFF2-40B4-BE49-F238E27FC236}">
                <a16:creationId xmlns:a16="http://schemas.microsoft.com/office/drawing/2014/main" id="{4481BB83-AB75-BFAE-1DCE-FAA141A3844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240998" y="6391274"/>
            <a:ext cx="2835426" cy="314625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29ACBD28-06EA-7BE4-F4EC-67EFFAD33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726" y="158652"/>
            <a:ext cx="17145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95A7EC37-7A96-61AF-C741-07D5DB858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214" y="158652"/>
            <a:ext cx="154305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482A40A-9C7A-A7DA-C47E-21F79B02BCA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838200" y="4682537"/>
            <a:ext cx="2478660" cy="2175463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487BA34-5008-9CE9-E8DD-E3DF6A6BAA7E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019719" y="5436158"/>
            <a:ext cx="1607736" cy="1421842"/>
          </a:xfrm>
          <a:prstGeom prst="line">
            <a:avLst/>
          </a:prstGeom>
          <a:ln w="28575">
            <a:solidFill>
              <a:srgbClr val="FFA3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107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4">
            <a:extLst>
              <a:ext uri="{FF2B5EF4-FFF2-40B4-BE49-F238E27FC236}">
                <a16:creationId xmlns:a16="http://schemas.microsoft.com/office/drawing/2014/main" id="{AA837EB0-0ED4-CE46-65B9-F72D2BE371E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353533" y="1690688"/>
            <a:ext cx="5287274" cy="322903"/>
          </a:xfrm>
          <a:prstGeom prst="parallelogram">
            <a:avLst>
              <a:gd name="adj" fmla="val 113849"/>
            </a:avLst>
          </a:prstGeom>
          <a:gradFill>
            <a:gsLst>
              <a:gs pos="0">
                <a:srgbClr val="FFCD00"/>
              </a:gs>
              <a:gs pos="33000">
                <a:srgbClr val="FFA300"/>
              </a:gs>
              <a:gs pos="67000">
                <a:srgbClr val="F58025"/>
              </a:gs>
              <a:gs pos="82000">
                <a:srgbClr val="FFA300"/>
              </a:gs>
            </a:gsLst>
            <a:lin ang="5400000" scaled="1"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482A40A-9C7A-A7DA-C47E-21F79B02BCA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H="1">
            <a:off x="-20098" y="2220996"/>
            <a:ext cx="2059913" cy="0"/>
          </a:xfrm>
          <a:prstGeom prst="line">
            <a:avLst/>
          </a:prstGeom>
          <a:ln w="28575">
            <a:solidFill>
              <a:srgbClr val="F5802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487BA34-5008-9CE9-E8DD-E3DF6A6BAA7E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H="1">
            <a:off x="0" y="2478284"/>
            <a:ext cx="984738" cy="0"/>
          </a:xfrm>
          <a:prstGeom prst="line">
            <a:avLst/>
          </a:prstGeom>
          <a:ln w="28575">
            <a:solidFill>
              <a:srgbClr val="FFA3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E7C23094-D04A-6853-8C83-DEE236AE83C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1690688"/>
          </a:xfrm>
          <a:prstGeom prst="rect">
            <a:avLst/>
          </a:prstGeom>
          <a:gradFill flip="none" rotWithShape="1">
            <a:gsLst>
              <a:gs pos="0">
                <a:srgbClr val="003865"/>
              </a:gs>
              <a:gs pos="50000">
                <a:srgbClr val="0064B1"/>
              </a:gs>
              <a:gs pos="100000">
                <a:srgbClr val="0064B1"/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BF6B0A-4C9C-8C94-D630-6360BBCF1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029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542ED-F2D4-45B7-0F1E-5D579F7A5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0865"/>
            <a:ext cx="10515600" cy="325153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13" descr="Logo&#10;&#10;Description automatically generated">
            <a:extLst>
              <a:ext uri="{FF2B5EF4-FFF2-40B4-BE49-F238E27FC236}">
                <a16:creationId xmlns:a16="http://schemas.microsoft.com/office/drawing/2014/main" id="{4481BB83-AB75-BFAE-1DCE-FAA141A3844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678287" y="6335562"/>
            <a:ext cx="2835426" cy="314625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29ACBD28-06EA-7BE4-F4EC-67EFFAD33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54" y="6029569"/>
            <a:ext cx="17145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95A7EC37-7A96-61AF-C741-07D5DB858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7006" y="6029569"/>
            <a:ext cx="154305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378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4107</TotalTime>
  <Words>4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Nova</vt:lpstr>
      <vt:lpstr>Calibri</vt:lpstr>
      <vt:lpstr>Calibri Light</vt:lpstr>
      <vt:lpstr>Minion Pro</vt:lpstr>
      <vt:lpstr>Office Theme</vt:lpstr>
      <vt:lpstr>LOREM IPSUM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</dc:title>
  <dc:creator>Davis, Jessica</dc:creator>
  <cp:lastModifiedBy>Davis, Jessica</cp:lastModifiedBy>
  <cp:revision>1</cp:revision>
  <dcterms:created xsi:type="dcterms:W3CDTF">2023-05-30T18:58:29Z</dcterms:created>
  <dcterms:modified xsi:type="dcterms:W3CDTF">2023-06-02T15:42:17Z</dcterms:modified>
</cp:coreProperties>
</file>