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Rg st="1" end="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4B1"/>
    <a:srgbClr val="F580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3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6BB6E1-5E1A-3FFF-DB0E-53BFECBD5F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5D3BA7-6720-4B1A-FC7B-FF18C73CB8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B3D169-8059-E5E3-9B0B-35CD6BB42D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CB746-DC3E-4D17-BE50-C1D827B8EB52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536B4E-20DA-32A5-9BAC-EE5FD1AC3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BA4129-C68B-85FE-C5F6-6D32E7149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2B9D1-AE36-44D9-8968-F875198D8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006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88578-6192-FA57-C232-E197B5FD9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526B2D-B334-8770-59F0-0DC960E369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9E662C-2575-A087-5687-E3FA80811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CB746-DC3E-4D17-BE50-C1D827B8EB52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9453AF-5847-44BD-D8C5-D25B9C7FC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F2627B-ABBA-8224-73AE-BE7D9340A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2B9D1-AE36-44D9-8968-F875198D8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470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4DBC04E-962C-7DA3-FBB6-036E497C45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8778AE-856B-B8BB-7DE0-C6A9887AE3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B07D3B-6B2E-200B-657E-0BBFD0922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CB746-DC3E-4D17-BE50-C1D827B8EB52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BDAB5C-40D9-D112-ECDD-6E5FAB46F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7C033-C32B-CA63-6C06-611C16C1F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2B9D1-AE36-44D9-8968-F875198D8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88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34271F-3B1C-8A87-6304-CDEC4EA52E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DC4FE1-2B71-809B-B4BE-CB7F44F00B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32DC44-05EB-5141-0F14-DB77B5C63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CB746-DC3E-4D17-BE50-C1D827B8EB52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88C946-6BA4-B4A6-A2C8-3F3223DC3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36CBCC-6D20-2239-BF09-DBD44BC69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2B9D1-AE36-44D9-8968-F875198D8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005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DD8C2-AED8-5FEC-5A3F-B37F13480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3250A5-C67B-4F24-2474-F7FE8D3221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6D3FED-D929-0ADC-F93A-C36A21540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CB746-DC3E-4D17-BE50-C1D827B8EB52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9290F1-2651-C77B-7235-6140E35BB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3FC4BD-8B4C-7964-F6AC-FEFBB301A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2B9D1-AE36-44D9-8968-F875198D8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693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0348B3-4E74-CF33-91C2-F5FDD5486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0F9C8-14A2-4135-88F4-ADCE7216BF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DFA257-E60F-1B13-D04B-016B343299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13E79B-9622-C1D7-D07A-58D6E4EEE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CB746-DC3E-4D17-BE50-C1D827B8EB52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BBF490-3719-4579-CFCA-B516E1C70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9FFFC1-2F72-8B24-B52D-D71A499DD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2B9D1-AE36-44D9-8968-F875198D8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699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07F788-A87B-CB1B-BCF3-F5D7C3DEF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C1AAD9-EDC7-D43B-C268-BC7F58AEE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28AE6C-1106-2BF9-9A0D-EE97032FDC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005926-36B7-0D1C-8ADF-1FA398976F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CD9E177-9060-A1D8-8D0F-E4017FC386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C81CB4-452F-A7A6-0E31-AEC01C2C4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CB746-DC3E-4D17-BE50-C1D827B8EB52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047CE7-BC64-1549-CA19-3AD0E6277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67EF2E-3CFF-5A8F-F2F6-A6ED8A60A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2B9D1-AE36-44D9-8968-F875198D8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060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3C4AF7-A4F3-C572-9931-CBD3395F2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AB66C3-8892-83D4-68B5-64D4AA623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CB746-DC3E-4D17-BE50-C1D827B8EB52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8E57C3-C41D-C90A-323E-3FE2B57FA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3D3F08-7FA4-90A0-9310-76F05FE09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2B9D1-AE36-44D9-8968-F875198D8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680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9EF96C-FC51-B07A-8990-13CE1350D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CB746-DC3E-4D17-BE50-C1D827B8EB52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07124EB-128F-90B2-5FE6-DDCCC40CE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D35DED-9D01-CB34-5FF7-CF8995E45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2B9D1-AE36-44D9-8968-F875198D8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434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D25FB-2645-C94F-5D5D-D9F53BFE14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BB1B22-E248-C9A5-8305-43DA0C6ADC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C5661A-483F-82CA-287B-6F2436A862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D3613D-9F15-FDAA-E6D9-4C85125EE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CB746-DC3E-4D17-BE50-C1D827B8EB52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4327BA-5899-B616-841D-089B299CE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8BB16F-A313-A2FA-A83B-1183D92EC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2B9D1-AE36-44D9-8968-F875198D8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228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9C1FA9-1F24-C5EE-4A4E-6D46AD5C18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490EB73-4BDA-1F17-379A-EC5E43EFAA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26A6D7-7B18-A919-54F1-DC636D147F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EE5A2D-FD79-D64D-3A12-C170796493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CB746-DC3E-4D17-BE50-C1D827B8EB52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BC46FF-25A7-C838-B5AC-AD7F3EA0F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C24424-8F07-E85B-7669-D9D2331F0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2B9D1-AE36-44D9-8968-F875198D8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444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3EC551-611C-EE85-AFC1-2D66AE363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3CBB90-05CA-7975-098B-6B7F713774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4A95DB-8193-9FA6-6509-164800ABB2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1CB746-DC3E-4D17-BE50-C1D827B8EB52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8E4F15-E3FC-CD36-1DB0-D4454D76F8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74BC63-5896-0CB6-1271-23D2BAC665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32B9D1-AE36-44D9-8968-F875198D8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204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image" Target="../media/image1.png"/><Relationship Id="rId7" Type="http://schemas.openxmlformats.org/officeDocument/2006/relationships/slide" Target="slide3.xml"/><Relationship Id="rId12" Type="http://schemas.openxmlformats.org/officeDocument/2006/relationships/image" Target="../media/image4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.xml"/><Relationship Id="rId11" Type="http://schemas.openxmlformats.org/officeDocument/2006/relationships/slide" Target="slide7.xml"/><Relationship Id="rId5" Type="http://schemas.openxmlformats.org/officeDocument/2006/relationships/image" Target="../media/image3.png"/><Relationship Id="rId10" Type="http://schemas.openxmlformats.org/officeDocument/2006/relationships/slide" Target="slide6.xml"/><Relationship Id="rId4" Type="http://schemas.openxmlformats.org/officeDocument/2006/relationships/image" Target="../media/image2.png"/><Relationship Id="rId9" Type="http://schemas.openxmlformats.org/officeDocument/2006/relationships/slide" Target="slide5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slide" Target="slide1.xml"/><Relationship Id="rId7" Type="http://schemas.openxmlformats.org/officeDocument/2006/relationships/slide" Target="slide3.xml"/><Relationship Id="rId12" Type="http://schemas.openxmlformats.org/officeDocument/2006/relationships/image" Target="../media/image4.png"/><Relationship Id="rId2" Type="http://schemas.openxmlformats.org/officeDocument/2006/relationships/slide" Target="slide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png"/><Relationship Id="rId11" Type="http://schemas.openxmlformats.org/officeDocument/2006/relationships/slide" Target="slide7.xml"/><Relationship Id="rId5" Type="http://schemas.openxmlformats.org/officeDocument/2006/relationships/image" Target="../media/image2.png"/><Relationship Id="rId10" Type="http://schemas.openxmlformats.org/officeDocument/2006/relationships/slide" Target="slide6.xml"/><Relationship Id="rId4" Type="http://schemas.openxmlformats.org/officeDocument/2006/relationships/image" Target="../media/image1.png"/><Relationship Id="rId9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slide" Target="slide1.xml"/><Relationship Id="rId7" Type="http://schemas.openxmlformats.org/officeDocument/2006/relationships/slide" Target="slide3.xml"/><Relationship Id="rId12" Type="http://schemas.openxmlformats.org/officeDocument/2006/relationships/image" Target="../media/image4.png"/><Relationship Id="rId2" Type="http://schemas.openxmlformats.org/officeDocument/2006/relationships/slide" Target="slide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png"/><Relationship Id="rId11" Type="http://schemas.openxmlformats.org/officeDocument/2006/relationships/slide" Target="slide7.xml"/><Relationship Id="rId5" Type="http://schemas.openxmlformats.org/officeDocument/2006/relationships/image" Target="../media/image2.png"/><Relationship Id="rId10" Type="http://schemas.openxmlformats.org/officeDocument/2006/relationships/slide" Target="slide6.xml"/><Relationship Id="rId4" Type="http://schemas.openxmlformats.org/officeDocument/2006/relationships/image" Target="../media/image1.png"/><Relationship Id="rId9" Type="http://schemas.openxmlformats.org/officeDocument/2006/relationships/slide" Target="slide5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slide" Target="slide1.xml"/><Relationship Id="rId7" Type="http://schemas.openxmlformats.org/officeDocument/2006/relationships/slide" Target="slide2.xml"/><Relationship Id="rId12" Type="http://schemas.openxmlformats.org/officeDocument/2006/relationships/image" Target="../media/image4.png"/><Relationship Id="rId2" Type="http://schemas.openxmlformats.org/officeDocument/2006/relationships/slide" Target="slide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png"/><Relationship Id="rId11" Type="http://schemas.openxmlformats.org/officeDocument/2006/relationships/slide" Target="slide7.xml"/><Relationship Id="rId5" Type="http://schemas.openxmlformats.org/officeDocument/2006/relationships/image" Target="../media/image2.png"/><Relationship Id="rId10" Type="http://schemas.openxmlformats.org/officeDocument/2006/relationships/slide" Target="slide6.xml"/><Relationship Id="rId4" Type="http://schemas.openxmlformats.org/officeDocument/2006/relationships/image" Target="../media/image1.png"/><Relationship Id="rId9" Type="http://schemas.openxmlformats.org/officeDocument/2006/relationships/slide" Target="slide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3" Type="http://schemas.openxmlformats.org/officeDocument/2006/relationships/slide" Target="slide1.xml"/><Relationship Id="rId7" Type="http://schemas.openxmlformats.org/officeDocument/2006/relationships/slide" Target="slide2.xml"/><Relationship Id="rId12" Type="http://schemas.openxmlformats.org/officeDocument/2006/relationships/image" Target="../media/image4.png"/><Relationship Id="rId2" Type="http://schemas.openxmlformats.org/officeDocument/2006/relationships/slide" Target="slide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png"/><Relationship Id="rId11" Type="http://schemas.openxmlformats.org/officeDocument/2006/relationships/slide" Target="slide7.xml"/><Relationship Id="rId5" Type="http://schemas.openxmlformats.org/officeDocument/2006/relationships/image" Target="../media/image2.png"/><Relationship Id="rId10" Type="http://schemas.openxmlformats.org/officeDocument/2006/relationships/slide" Target="slide6.xml"/><Relationship Id="rId4" Type="http://schemas.openxmlformats.org/officeDocument/2006/relationships/image" Target="../media/image1.png"/><Relationship Id="rId9" Type="http://schemas.openxmlformats.org/officeDocument/2006/relationships/slide" Target="slide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3" Type="http://schemas.openxmlformats.org/officeDocument/2006/relationships/slide" Target="slide1.xml"/><Relationship Id="rId7" Type="http://schemas.openxmlformats.org/officeDocument/2006/relationships/slide" Target="slide2.xml"/><Relationship Id="rId12" Type="http://schemas.openxmlformats.org/officeDocument/2006/relationships/image" Target="../media/image4.png"/><Relationship Id="rId2" Type="http://schemas.openxmlformats.org/officeDocument/2006/relationships/slide" Target="slide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png"/><Relationship Id="rId11" Type="http://schemas.openxmlformats.org/officeDocument/2006/relationships/slide" Target="slide7.xml"/><Relationship Id="rId5" Type="http://schemas.openxmlformats.org/officeDocument/2006/relationships/image" Target="../media/image2.png"/><Relationship Id="rId10" Type="http://schemas.openxmlformats.org/officeDocument/2006/relationships/slide" Target="slide6.xml"/><Relationship Id="rId4" Type="http://schemas.openxmlformats.org/officeDocument/2006/relationships/image" Target="../media/image1.png"/><Relationship Id="rId9" Type="http://schemas.openxmlformats.org/officeDocument/2006/relationships/slide" Target="slide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3" Type="http://schemas.openxmlformats.org/officeDocument/2006/relationships/slide" Target="slide1.xml"/><Relationship Id="rId7" Type="http://schemas.openxmlformats.org/officeDocument/2006/relationships/slide" Target="slide2.xml"/><Relationship Id="rId12" Type="http://schemas.openxmlformats.org/officeDocument/2006/relationships/image" Target="../media/image4.png"/><Relationship Id="rId2" Type="http://schemas.openxmlformats.org/officeDocument/2006/relationships/slide" Target="slide7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png"/><Relationship Id="rId11" Type="http://schemas.openxmlformats.org/officeDocument/2006/relationships/slide" Target="slide6.xml"/><Relationship Id="rId5" Type="http://schemas.openxmlformats.org/officeDocument/2006/relationships/image" Target="../media/image2.png"/><Relationship Id="rId10" Type="http://schemas.openxmlformats.org/officeDocument/2006/relationships/slide" Target="slide5.xml"/><Relationship Id="rId4" Type="http://schemas.openxmlformats.org/officeDocument/2006/relationships/image" Target="../media/image1.png"/><Relationship Id="rId9" Type="http://schemas.openxmlformats.org/officeDocument/2006/relationships/slide" Target="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 descr="Logo&#10;&#10;Description automatically generated">
            <a:hlinkClick r:id="rId2" action="ppaction://hlinksldjump"/>
            <a:extLst>
              <a:ext uri="{FF2B5EF4-FFF2-40B4-BE49-F238E27FC236}">
                <a16:creationId xmlns:a16="http://schemas.microsoft.com/office/drawing/2014/main" id="{EB903C2B-F5A3-1A6B-EC59-1B09B243630A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3626518" y="209364"/>
            <a:ext cx="4938963" cy="548038"/>
          </a:xfrm>
          <a:prstGeom prst="rect">
            <a:avLst/>
          </a:prstGeom>
        </p:spPr>
      </p:pic>
      <p:pic>
        <p:nvPicPr>
          <p:cNvPr id="5" name="Picture 14" descr="Text&#10;&#10;Description automatically generated">
            <a:extLst>
              <a:ext uri="{FF2B5EF4-FFF2-40B4-BE49-F238E27FC236}">
                <a16:creationId xmlns:a16="http://schemas.microsoft.com/office/drawing/2014/main" id="{10C87456-B133-6DF2-876C-43E3B9DBF3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2584" y="108948"/>
            <a:ext cx="1670384" cy="748872"/>
          </a:xfrm>
          <a:prstGeom prst="rect">
            <a:avLst/>
          </a:prstGeom>
        </p:spPr>
      </p:pic>
      <p:pic>
        <p:nvPicPr>
          <p:cNvPr id="6" name="Picture 2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F40A5213-F543-2CDB-D9CE-29DEAD6282E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459451" y="108399"/>
            <a:ext cx="1509964" cy="749969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00A45867-23CA-AE85-1C28-CA78F728B171}"/>
              </a:ext>
            </a:extLst>
          </p:cNvPr>
          <p:cNvSpPr/>
          <p:nvPr/>
        </p:nvSpPr>
        <p:spPr>
          <a:xfrm>
            <a:off x="0" y="1066133"/>
            <a:ext cx="12192000" cy="153068"/>
          </a:xfrm>
          <a:prstGeom prst="rect">
            <a:avLst/>
          </a:prstGeom>
          <a:solidFill>
            <a:srgbClr val="F580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Top Corners Snipped 7">
            <a:hlinkClick r:id="rId6" action="ppaction://hlinksldjump"/>
            <a:extLst>
              <a:ext uri="{FF2B5EF4-FFF2-40B4-BE49-F238E27FC236}">
                <a16:creationId xmlns:a16="http://schemas.microsoft.com/office/drawing/2014/main" id="{D5B66BE4-3FBE-80AE-67B9-D255A90098FA}"/>
              </a:ext>
            </a:extLst>
          </p:cNvPr>
          <p:cNvSpPr/>
          <p:nvPr/>
        </p:nvSpPr>
        <p:spPr>
          <a:xfrm rot="10800000">
            <a:off x="0" y="1219202"/>
            <a:ext cx="1911052" cy="624717"/>
          </a:xfrm>
          <a:prstGeom prst="snip2Same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: Top Corners Snipped 8">
            <a:hlinkClick r:id="rId7" action="ppaction://hlinksldjump"/>
            <a:extLst>
              <a:ext uri="{FF2B5EF4-FFF2-40B4-BE49-F238E27FC236}">
                <a16:creationId xmlns:a16="http://schemas.microsoft.com/office/drawing/2014/main" id="{17323E8B-DDCE-505D-464E-F99862C17434}"/>
              </a:ext>
            </a:extLst>
          </p:cNvPr>
          <p:cNvSpPr/>
          <p:nvPr/>
        </p:nvSpPr>
        <p:spPr>
          <a:xfrm rot="10800000">
            <a:off x="2058896" y="1219201"/>
            <a:ext cx="1911052" cy="624717"/>
          </a:xfrm>
          <a:prstGeom prst="snip2Same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Top Corners Snipped 9">
            <a:hlinkClick r:id="rId8" action="ppaction://hlinksldjump"/>
            <a:extLst>
              <a:ext uri="{FF2B5EF4-FFF2-40B4-BE49-F238E27FC236}">
                <a16:creationId xmlns:a16="http://schemas.microsoft.com/office/drawing/2014/main" id="{3626FC86-0149-2763-560A-03B4DC52AAAC}"/>
              </a:ext>
            </a:extLst>
          </p:cNvPr>
          <p:cNvSpPr/>
          <p:nvPr/>
        </p:nvSpPr>
        <p:spPr>
          <a:xfrm rot="10800000">
            <a:off x="4090074" y="1219201"/>
            <a:ext cx="1911052" cy="624717"/>
          </a:xfrm>
          <a:prstGeom prst="snip2Same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: Top Corners Snipped 10">
            <a:hlinkClick r:id="rId9" action="ppaction://hlinksldjump"/>
            <a:extLst>
              <a:ext uri="{FF2B5EF4-FFF2-40B4-BE49-F238E27FC236}">
                <a16:creationId xmlns:a16="http://schemas.microsoft.com/office/drawing/2014/main" id="{21B61288-1D03-F59D-E45F-9E2D54A5FF66}"/>
              </a:ext>
            </a:extLst>
          </p:cNvPr>
          <p:cNvSpPr/>
          <p:nvPr/>
        </p:nvSpPr>
        <p:spPr>
          <a:xfrm rot="10800000">
            <a:off x="6148970" y="1219201"/>
            <a:ext cx="1911052" cy="624717"/>
          </a:xfrm>
          <a:prstGeom prst="snip2Same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: Top Corners Snipped 11">
            <a:hlinkClick r:id="rId10" action="ppaction://hlinksldjump"/>
            <a:extLst>
              <a:ext uri="{FF2B5EF4-FFF2-40B4-BE49-F238E27FC236}">
                <a16:creationId xmlns:a16="http://schemas.microsoft.com/office/drawing/2014/main" id="{AD412E2A-6BC4-C5FE-BED1-32B110072EF9}"/>
              </a:ext>
            </a:extLst>
          </p:cNvPr>
          <p:cNvSpPr/>
          <p:nvPr/>
        </p:nvSpPr>
        <p:spPr>
          <a:xfrm rot="10800000">
            <a:off x="8213540" y="1219201"/>
            <a:ext cx="1911052" cy="624717"/>
          </a:xfrm>
          <a:prstGeom prst="snip2Same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: Top Corners Snipped 12">
            <a:hlinkClick r:id="rId11" action="ppaction://hlinksldjump"/>
            <a:extLst>
              <a:ext uri="{FF2B5EF4-FFF2-40B4-BE49-F238E27FC236}">
                <a16:creationId xmlns:a16="http://schemas.microsoft.com/office/drawing/2014/main" id="{7DAB3E4A-6E3A-1CA8-ECEF-8CF9E428BFFB}"/>
              </a:ext>
            </a:extLst>
          </p:cNvPr>
          <p:cNvSpPr/>
          <p:nvPr/>
        </p:nvSpPr>
        <p:spPr>
          <a:xfrm rot="10800000">
            <a:off x="10280948" y="1219204"/>
            <a:ext cx="1911052" cy="624717"/>
          </a:xfrm>
          <a:prstGeom prst="snip2Same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hlinkClick r:id="rId6" action="ppaction://hlinksldjump"/>
            <a:extLst>
              <a:ext uri="{FF2B5EF4-FFF2-40B4-BE49-F238E27FC236}">
                <a16:creationId xmlns:a16="http://schemas.microsoft.com/office/drawing/2014/main" id="{4F80FA7E-095F-D4AD-823B-8E89BB9525B5}"/>
              </a:ext>
            </a:extLst>
          </p:cNvPr>
          <p:cNvSpPr txBox="1"/>
          <p:nvPr/>
        </p:nvSpPr>
        <p:spPr>
          <a:xfrm>
            <a:off x="60960" y="1314994"/>
            <a:ext cx="1808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 Nova" panose="020B0504020202020204" pitchFamily="34" charset="0"/>
              </a:rPr>
              <a:t>LOREM IPSUM</a:t>
            </a:r>
          </a:p>
        </p:txBody>
      </p:sp>
      <p:sp>
        <p:nvSpPr>
          <p:cNvPr id="16" name="TextBox 15">
            <a:hlinkClick r:id="rId7" action="ppaction://hlinksldjump"/>
            <a:extLst>
              <a:ext uri="{FF2B5EF4-FFF2-40B4-BE49-F238E27FC236}">
                <a16:creationId xmlns:a16="http://schemas.microsoft.com/office/drawing/2014/main" id="{6EA3305E-6A6C-5474-8150-143632055A99}"/>
              </a:ext>
            </a:extLst>
          </p:cNvPr>
          <p:cNvSpPr txBox="1"/>
          <p:nvPr/>
        </p:nvSpPr>
        <p:spPr>
          <a:xfrm>
            <a:off x="2105439" y="1314994"/>
            <a:ext cx="1808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 Nova" panose="020B0504020202020204" pitchFamily="34" charset="0"/>
              </a:rPr>
              <a:t>LOREM IPSUM</a:t>
            </a:r>
          </a:p>
        </p:txBody>
      </p:sp>
      <p:sp>
        <p:nvSpPr>
          <p:cNvPr id="17" name="TextBox 16">
            <a:hlinkClick r:id="rId8" action="ppaction://hlinksldjump"/>
            <a:extLst>
              <a:ext uri="{FF2B5EF4-FFF2-40B4-BE49-F238E27FC236}">
                <a16:creationId xmlns:a16="http://schemas.microsoft.com/office/drawing/2014/main" id="{CF034073-03C7-EEB4-DE8D-332B4D34C2A3}"/>
              </a:ext>
            </a:extLst>
          </p:cNvPr>
          <p:cNvSpPr txBox="1"/>
          <p:nvPr/>
        </p:nvSpPr>
        <p:spPr>
          <a:xfrm>
            <a:off x="4141506" y="1314994"/>
            <a:ext cx="1808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 Nova" panose="020B0504020202020204" pitchFamily="34" charset="0"/>
              </a:rPr>
              <a:t>LOREM IPSUM</a:t>
            </a:r>
          </a:p>
        </p:txBody>
      </p:sp>
      <p:sp>
        <p:nvSpPr>
          <p:cNvPr id="18" name="TextBox 17">
            <a:hlinkClick r:id="rId9" action="ppaction://hlinksldjump"/>
            <a:extLst>
              <a:ext uri="{FF2B5EF4-FFF2-40B4-BE49-F238E27FC236}">
                <a16:creationId xmlns:a16="http://schemas.microsoft.com/office/drawing/2014/main" id="{E6017D94-FB26-CCEC-5A98-4CA56F745601}"/>
              </a:ext>
            </a:extLst>
          </p:cNvPr>
          <p:cNvSpPr txBox="1"/>
          <p:nvPr/>
        </p:nvSpPr>
        <p:spPr>
          <a:xfrm>
            <a:off x="6200402" y="1317832"/>
            <a:ext cx="1808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 Nova" panose="020B0504020202020204" pitchFamily="34" charset="0"/>
              </a:rPr>
              <a:t>LOREM IPSUM</a:t>
            </a:r>
          </a:p>
        </p:txBody>
      </p:sp>
      <p:sp>
        <p:nvSpPr>
          <p:cNvPr id="19" name="TextBox 18">
            <a:hlinkClick r:id="rId10" action="ppaction://hlinksldjump"/>
            <a:extLst>
              <a:ext uri="{FF2B5EF4-FFF2-40B4-BE49-F238E27FC236}">
                <a16:creationId xmlns:a16="http://schemas.microsoft.com/office/drawing/2014/main" id="{BD3551F4-E754-E6F1-7146-F3A279A02247}"/>
              </a:ext>
            </a:extLst>
          </p:cNvPr>
          <p:cNvSpPr txBox="1"/>
          <p:nvPr/>
        </p:nvSpPr>
        <p:spPr>
          <a:xfrm>
            <a:off x="8278373" y="1314994"/>
            <a:ext cx="1808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 Nova" panose="020B0504020202020204" pitchFamily="34" charset="0"/>
              </a:rPr>
              <a:t>LOREM IPSUM</a:t>
            </a:r>
          </a:p>
        </p:txBody>
      </p:sp>
      <p:sp>
        <p:nvSpPr>
          <p:cNvPr id="20" name="TextBox 19">
            <a:hlinkClick r:id="rId11" action="ppaction://hlinksldjump"/>
            <a:extLst>
              <a:ext uri="{FF2B5EF4-FFF2-40B4-BE49-F238E27FC236}">
                <a16:creationId xmlns:a16="http://schemas.microsoft.com/office/drawing/2014/main" id="{7B1FABF5-D36B-9540-6434-5DC08F844672}"/>
              </a:ext>
            </a:extLst>
          </p:cNvPr>
          <p:cNvSpPr txBox="1"/>
          <p:nvPr/>
        </p:nvSpPr>
        <p:spPr>
          <a:xfrm>
            <a:off x="10332380" y="1314994"/>
            <a:ext cx="1808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 Nova" panose="020B0504020202020204" pitchFamily="34" charset="0"/>
              </a:rPr>
              <a:t>LOREM IPSUM</a:t>
            </a:r>
          </a:p>
        </p:txBody>
      </p:sp>
      <p:pic>
        <p:nvPicPr>
          <p:cNvPr id="21" name="Picture 20">
            <a:hlinkClick r:id="rId2" action="ppaction://hlinksldjump"/>
            <a:extLst>
              <a:ext uri="{FF2B5EF4-FFF2-40B4-BE49-F238E27FC236}">
                <a16:creationId xmlns:a16="http://schemas.microsoft.com/office/drawing/2014/main" id="{6C054EFC-263C-EA45-AD41-054A4CCBE3C0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097957" y="6134310"/>
            <a:ext cx="4046211" cy="595602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6B63AB77-72B6-6488-61AB-733F6ED682B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063151" y="2214502"/>
            <a:ext cx="8065696" cy="212365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4400" b="1" dirty="0">
                <a:solidFill>
                  <a:srgbClr val="0064B1"/>
                </a:solidFill>
                <a:latin typeface="Arial Nova"/>
                <a:cs typeface="Calibri"/>
              </a:rPr>
              <a:t>SOCIO-ECONOMIC TRENDS IN TUBAL STERILIZATION AMONG U.S. WOMEN</a:t>
            </a:r>
            <a:endParaRPr lang="en-US" sz="4400" b="1" dirty="0">
              <a:solidFill>
                <a:srgbClr val="0064B1"/>
              </a:solidFill>
              <a:latin typeface="Arial Nova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35439FB-86B8-3F3E-9E1E-37E58E35240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118560" y="4687443"/>
            <a:ext cx="5775158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b="1" dirty="0">
                <a:solidFill>
                  <a:srgbClr val="0064B1"/>
                </a:solidFill>
                <a:latin typeface="Arial Nova"/>
                <a:cs typeface="Calibri"/>
              </a:rPr>
              <a:t>Presenting Author: Priyanjali Chakraborty, MA</a:t>
            </a:r>
          </a:p>
          <a:p>
            <a:pPr algn="ctr"/>
            <a:endParaRPr lang="en-US" sz="1600" b="1" dirty="0">
              <a:solidFill>
                <a:srgbClr val="0064B1"/>
              </a:solidFill>
              <a:latin typeface="Arial Nova"/>
              <a:cs typeface="Calibri"/>
            </a:endParaRPr>
          </a:p>
          <a:p>
            <a:pPr algn="ctr"/>
            <a:r>
              <a:rPr lang="en-US" sz="1600" b="1" dirty="0">
                <a:solidFill>
                  <a:srgbClr val="0064B1"/>
                </a:solidFill>
                <a:latin typeface="Arial Nova"/>
                <a:cs typeface="Calibri"/>
              </a:rPr>
              <a:t>Collaborators: Sarah Herrera, Ph.D., MSW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D88985B2-5D60-2133-9586-AAAAB1FDCB61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5030079" y="4493433"/>
            <a:ext cx="2023864" cy="0"/>
          </a:xfrm>
          <a:prstGeom prst="straightConnector1">
            <a:avLst/>
          </a:prstGeom>
          <a:ln w="28575">
            <a:solidFill>
              <a:srgbClr val="F5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3807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: Top Corners Snipped 30">
            <a:hlinkClick r:id="rId2" action="ppaction://hlinksldjump"/>
            <a:extLst>
              <a:ext uri="{FF2B5EF4-FFF2-40B4-BE49-F238E27FC236}">
                <a16:creationId xmlns:a16="http://schemas.microsoft.com/office/drawing/2014/main" id="{359104C6-175E-23C4-8D15-D215E1586699}"/>
              </a:ext>
            </a:extLst>
          </p:cNvPr>
          <p:cNvSpPr/>
          <p:nvPr/>
        </p:nvSpPr>
        <p:spPr>
          <a:xfrm rot="10800000">
            <a:off x="0" y="1219200"/>
            <a:ext cx="1911052" cy="624717"/>
          </a:xfrm>
          <a:prstGeom prst="snip2Same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13" descr="Logo&#10;&#10;Description automatically generated">
            <a:hlinkClick r:id="rId3" action="ppaction://hlinksldjump"/>
            <a:extLst>
              <a:ext uri="{FF2B5EF4-FFF2-40B4-BE49-F238E27FC236}">
                <a16:creationId xmlns:a16="http://schemas.microsoft.com/office/drawing/2014/main" id="{EB903C2B-F5A3-1A6B-EC59-1B09B243630A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26518" y="209364"/>
            <a:ext cx="4938963" cy="548038"/>
          </a:xfrm>
          <a:prstGeom prst="rect">
            <a:avLst/>
          </a:prstGeom>
        </p:spPr>
      </p:pic>
      <p:pic>
        <p:nvPicPr>
          <p:cNvPr id="5" name="Picture 14" descr="Text&#10;&#10;Description automatically generated">
            <a:extLst>
              <a:ext uri="{FF2B5EF4-FFF2-40B4-BE49-F238E27FC236}">
                <a16:creationId xmlns:a16="http://schemas.microsoft.com/office/drawing/2014/main" id="{10C87456-B133-6DF2-876C-43E3B9DBF3F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2584" y="108948"/>
            <a:ext cx="1670384" cy="748872"/>
          </a:xfrm>
          <a:prstGeom prst="rect">
            <a:avLst/>
          </a:prstGeom>
        </p:spPr>
      </p:pic>
      <p:pic>
        <p:nvPicPr>
          <p:cNvPr id="6" name="Picture 2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F40A5213-F543-2CDB-D9CE-29DEAD6282E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459451" y="108399"/>
            <a:ext cx="1509964" cy="749969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00A45867-23CA-AE85-1C28-CA78F728B171}"/>
              </a:ext>
            </a:extLst>
          </p:cNvPr>
          <p:cNvSpPr/>
          <p:nvPr/>
        </p:nvSpPr>
        <p:spPr>
          <a:xfrm>
            <a:off x="0" y="1066133"/>
            <a:ext cx="12192000" cy="153068"/>
          </a:xfrm>
          <a:prstGeom prst="rect">
            <a:avLst/>
          </a:prstGeom>
          <a:solidFill>
            <a:srgbClr val="F580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Top Corners Snipped 7">
            <a:hlinkClick r:id="rId2" action="ppaction://hlinksldjump"/>
            <a:extLst>
              <a:ext uri="{FF2B5EF4-FFF2-40B4-BE49-F238E27FC236}">
                <a16:creationId xmlns:a16="http://schemas.microsoft.com/office/drawing/2014/main" id="{D5B66BE4-3FBE-80AE-67B9-D255A90098FA}"/>
              </a:ext>
            </a:extLst>
          </p:cNvPr>
          <p:cNvSpPr/>
          <p:nvPr/>
        </p:nvSpPr>
        <p:spPr>
          <a:xfrm rot="10800000">
            <a:off x="0" y="1219202"/>
            <a:ext cx="1911052" cy="624717"/>
          </a:xfrm>
          <a:prstGeom prst="snip2SameRect">
            <a:avLst/>
          </a:prstGeom>
          <a:solidFill>
            <a:srgbClr val="F580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: Top Corners Snipped 8">
            <a:hlinkClick r:id="rId7" action="ppaction://hlinksldjump"/>
            <a:extLst>
              <a:ext uri="{FF2B5EF4-FFF2-40B4-BE49-F238E27FC236}">
                <a16:creationId xmlns:a16="http://schemas.microsoft.com/office/drawing/2014/main" id="{17323E8B-DDCE-505D-464E-F99862C17434}"/>
              </a:ext>
            </a:extLst>
          </p:cNvPr>
          <p:cNvSpPr/>
          <p:nvPr/>
        </p:nvSpPr>
        <p:spPr>
          <a:xfrm rot="10800000">
            <a:off x="2058896" y="1219201"/>
            <a:ext cx="1911052" cy="624717"/>
          </a:xfrm>
          <a:prstGeom prst="snip2Same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Top Corners Snipped 9">
            <a:hlinkClick r:id="rId8" action="ppaction://hlinksldjump"/>
            <a:extLst>
              <a:ext uri="{FF2B5EF4-FFF2-40B4-BE49-F238E27FC236}">
                <a16:creationId xmlns:a16="http://schemas.microsoft.com/office/drawing/2014/main" id="{3626FC86-0149-2763-560A-03B4DC52AAAC}"/>
              </a:ext>
            </a:extLst>
          </p:cNvPr>
          <p:cNvSpPr/>
          <p:nvPr/>
        </p:nvSpPr>
        <p:spPr>
          <a:xfrm rot="10800000">
            <a:off x="4090074" y="1219201"/>
            <a:ext cx="1911052" cy="624717"/>
          </a:xfrm>
          <a:prstGeom prst="snip2Same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: Top Corners Snipped 10">
            <a:hlinkClick r:id="rId9" action="ppaction://hlinksldjump"/>
            <a:extLst>
              <a:ext uri="{FF2B5EF4-FFF2-40B4-BE49-F238E27FC236}">
                <a16:creationId xmlns:a16="http://schemas.microsoft.com/office/drawing/2014/main" id="{21B61288-1D03-F59D-E45F-9E2D54A5FF66}"/>
              </a:ext>
            </a:extLst>
          </p:cNvPr>
          <p:cNvSpPr/>
          <p:nvPr/>
        </p:nvSpPr>
        <p:spPr>
          <a:xfrm rot="10800000">
            <a:off x="6148970" y="1219201"/>
            <a:ext cx="1911052" cy="624717"/>
          </a:xfrm>
          <a:prstGeom prst="snip2Same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: Top Corners Snipped 11">
            <a:hlinkClick r:id="rId10" action="ppaction://hlinksldjump"/>
            <a:extLst>
              <a:ext uri="{FF2B5EF4-FFF2-40B4-BE49-F238E27FC236}">
                <a16:creationId xmlns:a16="http://schemas.microsoft.com/office/drawing/2014/main" id="{AD412E2A-6BC4-C5FE-BED1-32B110072EF9}"/>
              </a:ext>
            </a:extLst>
          </p:cNvPr>
          <p:cNvSpPr/>
          <p:nvPr/>
        </p:nvSpPr>
        <p:spPr>
          <a:xfrm rot="10800000">
            <a:off x="8213540" y="1219201"/>
            <a:ext cx="1911052" cy="624717"/>
          </a:xfrm>
          <a:prstGeom prst="snip2Same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: Top Corners Snipped 12">
            <a:hlinkClick r:id="rId11" action="ppaction://hlinksldjump"/>
            <a:extLst>
              <a:ext uri="{FF2B5EF4-FFF2-40B4-BE49-F238E27FC236}">
                <a16:creationId xmlns:a16="http://schemas.microsoft.com/office/drawing/2014/main" id="{7DAB3E4A-6E3A-1CA8-ECEF-8CF9E428BFFB}"/>
              </a:ext>
            </a:extLst>
          </p:cNvPr>
          <p:cNvSpPr/>
          <p:nvPr/>
        </p:nvSpPr>
        <p:spPr>
          <a:xfrm rot="10800000">
            <a:off x="10280948" y="1219204"/>
            <a:ext cx="1911052" cy="624717"/>
          </a:xfrm>
          <a:prstGeom prst="snip2Same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CC40DE08-F347-23EC-C3B5-8C363E1B593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/>
          </p:nvPr>
        </p:nvSpPr>
        <p:spPr>
          <a:xfrm>
            <a:off x="716956" y="2059747"/>
            <a:ext cx="5232738" cy="780218"/>
          </a:xfrm>
        </p:spPr>
        <p:txBody>
          <a:bodyPr/>
          <a:lstStyle/>
          <a:p>
            <a:r>
              <a:rPr lang="en-US" b="1" dirty="0">
                <a:solidFill>
                  <a:srgbClr val="0064B1"/>
                </a:solidFill>
                <a:latin typeface="Arial Nova" panose="020B0504020202020204" pitchFamily="34" charset="0"/>
              </a:rPr>
              <a:t>LOREM IPSUM</a:t>
            </a:r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AD0132E1-8D4E-C345-EC1B-CB1224B221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055797"/>
            <a:ext cx="5181600" cy="2934406"/>
          </a:xfrm>
        </p:spPr>
        <p:txBody>
          <a:bodyPr/>
          <a:lstStyle/>
          <a:p>
            <a:endParaRPr lang="en-US" dirty="0">
              <a:latin typeface="Minion Pro" panose="02040503050306020203" pitchFamily="18" charset="0"/>
            </a:endParaRPr>
          </a:p>
        </p:txBody>
      </p:sp>
      <p:sp>
        <p:nvSpPr>
          <p:cNvPr id="26" name="Content Placeholder 25">
            <a:extLst>
              <a:ext uri="{FF2B5EF4-FFF2-40B4-BE49-F238E27FC236}">
                <a16:creationId xmlns:a16="http://schemas.microsoft.com/office/drawing/2014/main" id="{F78CAA15-8D18-F278-6E8C-E3AAC55AC0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059749"/>
            <a:ext cx="5181600" cy="3930454"/>
          </a:xfrm>
        </p:spPr>
        <p:txBody>
          <a:bodyPr/>
          <a:lstStyle/>
          <a:p>
            <a:endParaRPr lang="en-US" dirty="0">
              <a:latin typeface="Minion Pro" panose="02040503050306020203" pitchFamily="18" charset="0"/>
            </a:endParaRP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23ED6856-3CA3-CD3C-3F42-54A2A596D04F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818748" y="2817907"/>
            <a:ext cx="1976703" cy="0"/>
          </a:xfrm>
          <a:prstGeom prst="straightConnector1">
            <a:avLst/>
          </a:prstGeom>
          <a:ln w="28575">
            <a:solidFill>
              <a:srgbClr val="F5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Picture 28">
            <a:hlinkClick r:id="rId3" action="ppaction://hlinksldjump"/>
            <a:extLst>
              <a:ext uri="{FF2B5EF4-FFF2-40B4-BE49-F238E27FC236}">
                <a16:creationId xmlns:a16="http://schemas.microsoft.com/office/drawing/2014/main" id="{0CA5F605-AAA0-70D4-DE7C-2E7A7E39DBF0}"/>
              </a:ext>
            </a:extLst>
          </p:cNvPr>
          <p:cNvPicPr/>
          <p:nvPr/>
        </p:nvPicPr>
        <p:blipFill>
          <a:blip r:embed="rId12"/>
          <a:stretch>
            <a:fillRect/>
          </a:stretch>
        </p:blipFill>
        <p:spPr>
          <a:xfrm>
            <a:off x="4097957" y="6134310"/>
            <a:ext cx="4046211" cy="595602"/>
          </a:xfrm>
          <a:prstGeom prst="rect">
            <a:avLst/>
          </a:prstGeom>
        </p:spPr>
      </p:pic>
      <p:sp>
        <p:nvSpPr>
          <p:cNvPr id="32" name="TextBox 31">
            <a:hlinkClick r:id="rId2" action="ppaction://hlinksldjump"/>
            <a:extLst>
              <a:ext uri="{FF2B5EF4-FFF2-40B4-BE49-F238E27FC236}">
                <a16:creationId xmlns:a16="http://schemas.microsoft.com/office/drawing/2014/main" id="{4DF64361-2089-C82E-56BC-65DF5A1AC8F4}"/>
              </a:ext>
            </a:extLst>
          </p:cNvPr>
          <p:cNvSpPr txBox="1"/>
          <p:nvPr/>
        </p:nvSpPr>
        <p:spPr>
          <a:xfrm>
            <a:off x="60960" y="1314994"/>
            <a:ext cx="1808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 Nova" panose="020B0504020202020204" pitchFamily="34" charset="0"/>
              </a:rPr>
              <a:t>LOREM IPSUM</a:t>
            </a:r>
          </a:p>
        </p:txBody>
      </p:sp>
      <p:sp>
        <p:nvSpPr>
          <p:cNvPr id="33" name="TextBox 32">
            <a:hlinkClick r:id="rId7" action="ppaction://hlinksldjump"/>
            <a:extLst>
              <a:ext uri="{FF2B5EF4-FFF2-40B4-BE49-F238E27FC236}">
                <a16:creationId xmlns:a16="http://schemas.microsoft.com/office/drawing/2014/main" id="{A7A914A0-F2C2-B344-7F13-94C1082AF040}"/>
              </a:ext>
            </a:extLst>
          </p:cNvPr>
          <p:cNvSpPr txBox="1"/>
          <p:nvPr/>
        </p:nvSpPr>
        <p:spPr>
          <a:xfrm>
            <a:off x="2105439" y="1314994"/>
            <a:ext cx="1808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 Nova" panose="020B0504020202020204" pitchFamily="34" charset="0"/>
              </a:rPr>
              <a:t>LOREM IPSUM</a:t>
            </a:r>
          </a:p>
        </p:txBody>
      </p:sp>
      <p:sp>
        <p:nvSpPr>
          <p:cNvPr id="34" name="TextBox 33">
            <a:hlinkClick r:id="rId8" action="ppaction://hlinksldjump"/>
            <a:extLst>
              <a:ext uri="{FF2B5EF4-FFF2-40B4-BE49-F238E27FC236}">
                <a16:creationId xmlns:a16="http://schemas.microsoft.com/office/drawing/2014/main" id="{28A28E95-CD1D-D417-5F92-0CBA69DB133F}"/>
              </a:ext>
            </a:extLst>
          </p:cNvPr>
          <p:cNvSpPr txBox="1"/>
          <p:nvPr/>
        </p:nvSpPr>
        <p:spPr>
          <a:xfrm>
            <a:off x="4141506" y="1314994"/>
            <a:ext cx="1808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 Nova" panose="020B0504020202020204" pitchFamily="34" charset="0"/>
              </a:rPr>
              <a:t>LOREM IPSUM</a:t>
            </a:r>
          </a:p>
        </p:txBody>
      </p:sp>
      <p:sp>
        <p:nvSpPr>
          <p:cNvPr id="35" name="TextBox 34">
            <a:hlinkClick r:id="rId9" action="ppaction://hlinksldjump"/>
            <a:extLst>
              <a:ext uri="{FF2B5EF4-FFF2-40B4-BE49-F238E27FC236}">
                <a16:creationId xmlns:a16="http://schemas.microsoft.com/office/drawing/2014/main" id="{0F1D50AA-40F5-CB55-54CE-E0F6EFCE6DDD}"/>
              </a:ext>
            </a:extLst>
          </p:cNvPr>
          <p:cNvSpPr txBox="1"/>
          <p:nvPr/>
        </p:nvSpPr>
        <p:spPr>
          <a:xfrm>
            <a:off x="6200402" y="1317832"/>
            <a:ext cx="1808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 Nova" panose="020B0504020202020204" pitchFamily="34" charset="0"/>
              </a:rPr>
              <a:t>LOREM IPSUM</a:t>
            </a:r>
          </a:p>
        </p:txBody>
      </p:sp>
      <p:sp>
        <p:nvSpPr>
          <p:cNvPr id="36" name="TextBox 35">
            <a:hlinkClick r:id="rId10" action="ppaction://hlinksldjump"/>
            <a:extLst>
              <a:ext uri="{FF2B5EF4-FFF2-40B4-BE49-F238E27FC236}">
                <a16:creationId xmlns:a16="http://schemas.microsoft.com/office/drawing/2014/main" id="{FB530122-BF43-468E-C7AE-B5302AFA4407}"/>
              </a:ext>
            </a:extLst>
          </p:cNvPr>
          <p:cNvSpPr txBox="1"/>
          <p:nvPr/>
        </p:nvSpPr>
        <p:spPr>
          <a:xfrm>
            <a:off x="8278373" y="1314994"/>
            <a:ext cx="1808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 Nova" panose="020B0504020202020204" pitchFamily="34" charset="0"/>
              </a:rPr>
              <a:t>LOREM IPSUM</a:t>
            </a:r>
          </a:p>
        </p:txBody>
      </p:sp>
      <p:sp>
        <p:nvSpPr>
          <p:cNvPr id="37" name="TextBox 36">
            <a:hlinkClick r:id="rId11" action="ppaction://hlinksldjump"/>
            <a:extLst>
              <a:ext uri="{FF2B5EF4-FFF2-40B4-BE49-F238E27FC236}">
                <a16:creationId xmlns:a16="http://schemas.microsoft.com/office/drawing/2014/main" id="{BD91397F-A9FE-7AB6-F99D-7EED1A74AC0A}"/>
              </a:ext>
            </a:extLst>
          </p:cNvPr>
          <p:cNvSpPr txBox="1"/>
          <p:nvPr/>
        </p:nvSpPr>
        <p:spPr>
          <a:xfrm>
            <a:off x="10332380" y="1314994"/>
            <a:ext cx="1808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 Nova" panose="020B0504020202020204" pitchFamily="34" charset="0"/>
              </a:rPr>
              <a:t>LOREM IPSUM</a:t>
            </a:r>
          </a:p>
        </p:txBody>
      </p:sp>
    </p:spTree>
    <p:extLst>
      <p:ext uri="{BB962C8B-B14F-4D97-AF65-F5344CB8AC3E}">
        <p14:creationId xmlns:p14="http://schemas.microsoft.com/office/powerpoint/2010/main" val="20610541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/>
    </mc:Choice>
    <mc:Fallback>
      <p:transition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: Top Corners Snipped 32">
            <a:hlinkClick r:id="rId2" action="ppaction://hlinksldjump"/>
            <a:extLst>
              <a:ext uri="{FF2B5EF4-FFF2-40B4-BE49-F238E27FC236}">
                <a16:creationId xmlns:a16="http://schemas.microsoft.com/office/drawing/2014/main" id="{917D0807-8602-3AB2-A7C4-69121857FDD3}"/>
              </a:ext>
            </a:extLst>
          </p:cNvPr>
          <p:cNvSpPr/>
          <p:nvPr/>
        </p:nvSpPr>
        <p:spPr>
          <a:xfrm rot="10800000">
            <a:off x="2064958" y="1215541"/>
            <a:ext cx="1911052" cy="624717"/>
          </a:xfrm>
          <a:prstGeom prst="snip2SameRect">
            <a:avLst/>
          </a:prstGeom>
          <a:solidFill>
            <a:srgbClr val="006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Rectangle: Top Corners Snipped 31">
            <a:hlinkClick r:id="rId2" action="ppaction://hlinksldjump"/>
            <a:extLst>
              <a:ext uri="{FF2B5EF4-FFF2-40B4-BE49-F238E27FC236}">
                <a16:creationId xmlns:a16="http://schemas.microsoft.com/office/drawing/2014/main" id="{5E205842-D475-2A39-E76D-CFE3D62BC4C5}"/>
              </a:ext>
            </a:extLst>
          </p:cNvPr>
          <p:cNvSpPr/>
          <p:nvPr/>
        </p:nvSpPr>
        <p:spPr>
          <a:xfrm rot="10800000">
            <a:off x="388" y="1219200"/>
            <a:ext cx="1911052" cy="624717"/>
          </a:xfrm>
          <a:prstGeom prst="snip2SameRect">
            <a:avLst/>
          </a:prstGeom>
          <a:solidFill>
            <a:srgbClr val="F580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13" descr="Logo&#10;&#10;Description automatically generated">
            <a:hlinkClick r:id="rId3" action="ppaction://hlinksldjump"/>
            <a:extLst>
              <a:ext uri="{FF2B5EF4-FFF2-40B4-BE49-F238E27FC236}">
                <a16:creationId xmlns:a16="http://schemas.microsoft.com/office/drawing/2014/main" id="{EB903C2B-F5A3-1A6B-EC59-1B09B243630A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3626518" y="209364"/>
            <a:ext cx="4938963" cy="548038"/>
          </a:xfrm>
          <a:prstGeom prst="rect">
            <a:avLst/>
          </a:prstGeom>
        </p:spPr>
      </p:pic>
      <p:pic>
        <p:nvPicPr>
          <p:cNvPr id="5" name="Picture 14" descr="Text&#10;&#10;Description automatically generated">
            <a:extLst>
              <a:ext uri="{FF2B5EF4-FFF2-40B4-BE49-F238E27FC236}">
                <a16:creationId xmlns:a16="http://schemas.microsoft.com/office/drawing/2014/main" id="{10C87456-B133-6DF2-876C-43E3B9DBF3F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2584" y="108948"/>
            <a:ext cx="1670384" cy="748872"/>
          </a:xfrm>
          <a:prstGeom prst="rect">
            <a:avLst/>
          </a:prstGeom>
        </p:spPr>
      </p:pic>
      <p:pic>
        <p:nvPicPr>
          <p:cNvPr id="6" name="Picture 2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F40A5213-F543-2CDB-D9CE-29DEAD6282E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459451" y="108399"/>
            <a:ext cx="1509964" cy="749969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00A45867-23CA-AE85-1C28-CA78F728B171}"/>
              </a:ext>
            </a:extLst>
          </p:cNvPr>
          <p:cNvSpPr/>
          <p:nvPr/>
        </p:nvSpPr>
        <p:spPr>
          <a:xfrm>
            <a:off x="0" y="1066133"/>
            <a:ext cx="12192000" cy="153068"/>
          </a:xfrm>
          <a:prstGeom prst="rect">
            <a:avLst/>
          </a:prstGeom>
          <a:solidFill>
            <a:srgbClr val="F580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Top Corners Snipped 7">
            <a:hlinkClick r:id="rId2" action="ppaction://hlinksldjump"/>
            <a:extLst>
              <a:ext uri="{FF2B5EF4-FFF2-40B4-BE49-F238E27FC236}">
                <a16:creationId xmlns:a16="http://schemas.microsoft.com/office/drawing/2014/main" id="{D5B66BE4-3FBE-80AE-67B9-D255A90098FA}"/>
              </a:ext>
            </a:extLst>
          </p:cNvPr>
          <p:cNvSpPr/>
          <p:nvPr/>
        </p:nvSpPr>
        <p:spPr>
          <a:xfrm rot="10800000">
            <a:off x="0" y="1219202"/>
            <a:ext cx="1911052" cy="624717"/>
          </a:xfrm>
          <a:prstGeom prst="snip2SameRect">
            <a:avLst/>
          </a:prstGeom>
          <a:solidFill>
            <a:srgbClr val="006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: Top Corners Snipped 8">
            <a:hlinkClick r:id="rId7" action="ppaction://hlinksldjump"/>
            <a:extLst>
              <a:ext uri="{FF2B5EF4-FFF2-40B4-BE49-F238E27FC236}">
                <a16:creationId xmlns:a16="http://schemas.microsoft.com/office/drawing/2014/main" id="{17323E8B-DDCE-505D-464E-F99862C17434}"/>
              </a:ext>
            </a:extLst>
          </p:cNvPr>
          <p:cNvSpPr/>
          <p:nvPr/>
        </p:nvSpPr>
        <p:spPr>
          <a:xfrm rot="10800000">
            <a:off x="2063243" y="1217333"/>
            <a:ext cx="1911052" cy="624717"/>
          </a:xfrm>
          <a:prstGeom prst="snip2SameRect">
            <a:avLst/>
          </a:prstGeom>
          <a:solidFill>
            <a:srgbClr val="F580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Top Corners Snipped 9">
            <a:hlinkClick r:id="rId8" action="ppaction://hlinksldjump"/>
            <a:extLst>
              <a:ext uri="{FF2B5EF4-FFF2-40B4-BE49-F238E27FC236}">
                <a16:creationId xmlns:a16="http://schemas.microsoft.com/office/drawing/2014/main" id="{3626FC86-0149-2763-560A-03B4DC52AAAC}"/>
              </a:ext>
            </a:extLst>
          </p:cNvPr>
          <p:cNvSpPr/>
          <p:nvPr/>
        </p:nvSpPr>
        <p:spPr>
          <a:xfrm rot="10800000">
            <a:off x="4090074" y="1219201"/>
            <a:ext cx="1911052" cy="624717"/>
          </a:xfrm>
          <a:prstGeom prst="snip2Same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: Top Corners Snipped 10">
            <a:hlinkClick r:id="rId9" action="ppaction://hlinksldjump"/>
            <a:extLst>
              <a:ext uri="{FF2B5EF4-FFF2-40B4-BE49-F238E27FC236}">
                <a16:creationId xmlns:a16="http://schemas.microsoft.com/office/drawing/2014/main" id="{21B61288-1D03-F59D-E45F-9E2D54A5FF66}"/>
              </a:ext>
            </a:extLst>
          </p:cNvPr>
          <p:cNvSpPr/>
          <p:nvPr/>
        </p:nvSpPr>
        <p:spPr>
          <a:xfrm rot="10800000">
            <a:off x="6148970" y="1219201"/>
            <a:ext cx="1911052" cy="624717"/>
          </a:xfrm>
          <a:prstGeom prst="snip2Same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: Top Corners Snipped 11">
            <a:hlinkClick r:id="rId10" action="ppaction://hlinksldjump"/>
            <a:extLst>
              <a:ext uri="{FF2B5EF4-FFF2-40B4-BE49-F238E27FC236}">
                <a16:creationId xmlns:a16="http://schemas.microsoft.com/office/drawing/2014/main" id="{AD412E2A-6BC4-C5FE-BED1-32B110072EF9}"/>
              </a:ext>
            </a:extLst>
          </p:cNvPr>
          <p:cNvSpPr/>
          <p:nvPr/>
        </p:nvSpPr>
        <p:spPr>
          <a:xfrm rot="10800000">
            <a:off x="8213540" y="1219201"/>
            <a:ext cx="1911052" cy="624717"/>
          </a:xfrm>
          <a:prstGeom prst="snip2Same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: Top Corners Snipped 12">
            <a:hlinkClick r:id="rId11" action="ppaction://hlinksldjump"/>
            <a:extLst>
              <a:ext uri="{FF2B5EF4-FFF2-40B4-BE49-F238E27FC236}">
                <a16:creationId xmlns:a16="http://schemas.microsoft.com/office/drawing/2014/main" id="{7DAB3E4A-6E3A-1CA8-ECEF-8CF9E428BFFB}"/>
              </a:ext>
            </a:extLst>
          </p:cNvPr>
          <p:cNvSpPr/>
          <p:nvPr/>
        </p:nvSpPr>
        <p:spPr>
          <a:xfrm rot="10800000">
            <a:off x="10280948" y="1219204"/>
            <a:ext cx="1911052" cy="624717"/>
          </a:xfrm>
          <a:prstGeom prst="snip2Same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>
            <a:hlinkClick r:id="rId3" action="ppaction://hlinksldjump"/>
            <a:extLst>
              <a:ext uri="{FF2B5EF4-FFF2-40B4-BE49-F238E27FC236}">
                <a16:creationId xmlns:a16="http://schemas.microsoft.com/office/drawing/2014/main" id="{6C054EFC-263C-EA45-AD41-054A4CCBE3C0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097957" y="6134310"/>
            <a:ext cx="4046211" cy="595602"/>
          </a:xfrm>
          <a:prstGeom prst="rect">
            <a:avLst/>
          </a:prstGeom>
        </p:spPr>
      </p:pic>
      <p:sp>
        <p:nvSpPr>
          <p:cNvPr id="14" name="Title 13">
            <a:extLst>
              <a:ext uri="{FF2B5EF4-FFF2-40B4-BE49-F238E27FC236}">
                <a16:creationId xmlns:a16="http://schemas.microsoft.com/office/drawing/2014/main" id="{CC40DE08-F347-23EC-C3B5-8C363E1B593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/>
          </p:nvPr>
        </p:nvSpPr>
        <p:spPr>
          <a:xfrm>
            <a:off x="716956" y="2059747"/>
            <a:ext cx="5232738" cy="780218"/>
          </a:xfrm>
        </p:spPr>
        <p:txBody>
          <a:bodyPr/>
          <a:lstStyle/>
          <a:p>
            <a:r>
              <a:rPr lang="en-US" b="1" dirty="0">
                <a:solidFill>
                  <a:srgbClr val="0064B1"/>
                </a:solidFill>
                <a:latin typeface="Arial Nova" panose="020B0504020202020204" pitchFamily="34" charset="0"/>
              </a:rPr>
              <a:t>LOREM IPSUM</a:t>
            </a:r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AD0132E1-8D4E-C345-EC1B-CB1224B221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055797"/>
            <a:ext cx="5181600" cy="2934406"/>
          </a:xfrm>
        </p:spPr>
        <p:txBody>
          <a:bodyPr/>
          <a:lstStyle/>
          <a:p>
            <a:endParaRPr lang="en-US" dirty="0">
              <a:latin typeface="Minion Pro" panose="02040503050306020203" pitchFamily="18" charset="0"/>
            </a:endParaRPr>
          </a:p>
        </p:txBody>
      </p:sp>
      <p:sp>
        <p:nvSpPr>
          <p:cNvPr id="26" name="Content Placeholder 25">
            <a:extLst>
              <a:ext uri="{FF2B5EF4-FFF2-40B4-BE49-F238E27FC236}">
                <a16:creationId xmlns:a16="http://schemas.microsoft.com/office/drawing/2014/main" id="{F78CAA15-8D18-F278-6E8C-E3AAC55AC0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059749"/>
            <a:ext cx="5181600" cy="3930454"/>
          </a:xfrm>
        </p:spPr>
        <p:txBody>
          <a:bodyPr/>
          <a:lstStyle/>
          <a:p>
            <a:endParaRPr lang="en-US" dirty="0">
              <a:latin typeface="Minion Pro" panose="02040503050306020203" pitchFamily="18" charset="0"/>
            </a:endParaRP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C705E965-5333-0B99-A1BE-1DA6BA0B7D14}"/>
              </a:ext>
            </a:extLst>
          </p:cNvPr>
          <p:cNvCxnSpPr/>
          <p:nvPr/>
        </p:nvCxnSpPr>
        <p:spPr>
          <a:xfrm>
            <a:off x="818748" y="2817907"/>
            <a:ext cx="1976703" cy="0"/>
          </a:xfrm>
          <a:prstGeom prst="straightConnector1">
            <a:avLst/>
          </a:prstGeom>
          <a:ln w="28575">
            <a:solidFill>
              <a:srgbClr val="F5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hlinkClick r:id="rId2" action="ppaction://hlinksldjump"/>
            <a:extLst>
              <a:ext uri="{FF2B5EF4-FFF2-40B4-BE49-F238E27FC236}">
                <a16:creationId xmlns:a16="http://schemas.microsoft.com/office/drawing/2014/main" id="{C23B2C01-3415-9AB8-1681-32C55F9CD284}"/>
              </a:ext>
            </a:extLst>
          </p:cNvPr>
          <p:cNvSpPr txBox="1"/>
          <p:nvPr/>
        </p:nvSpPr>
        <p:spPr>
          <a:xfrm>
            <a:off x="60960" y="1314994"/>
            <a:ext cx="1808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 Nova" panose="020B0504020202020204" pitchFamily="34" charset="0"/>
              </a:rPr>
              <a:t>LOREM IPSUM</a:t>
            </a:r>
          </a:p>
        </p:txBody>
      </p:sp>
      <p:sp>
        <p:nvSpPr>
          <p:cNvPr id="24" name="TextBox 23">
            <a:hlinkClick r:id="rId7" action="ppaction://hlinksldjump"/>
            <a:extLst>
              <a:ext uri="{FF2B5EF4-FFF2-40B4-BE49-F238E27FC236}">
                <a16:creationId xmlns:a16="http://schemas.microsoft.com/office/drawing/2014/main" id="{4B451859-BD3A-F688-841C-B6380A3D3110}"/>
              </a:ext>
            </a:extLst>
          </p:cNvPr>
          <p:cNvSpPr txBox="1"/>
          <p:nvPr/>
        </p:nvSpPr>
        <p:spPr>
          <a:xfrm>
            <a:off x="2105439" y="1314994"/>
            <a:ext cx="1808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 Nova" panose="020B0504020202020204" pitchFamily="34" charset="0"/>
              </a:rPr>
              <a:t>LOREM IPSUM</a:t>
            </a:r>
          </a:p>
        </p:txBody>
      </p:sp>
      <p:sp>
        <p:nvSpPr>
          <p:cNvPr id="28" name="TextBox 27">
            <a:hlinkClick r:id="rId8" action="ppaction://hlinksldjump"/>
            <a:extLst>
              <a:ext uri="{FF2B5EF4-FFF2-40B4-BE49-F238E27FC236}">
                <a16:creationId xmlns:a16="http://schemas.microsoft.com/office/drawing/2014/main" id="{37669044-9BD9-B9D5-01D2-12F9E6D43B0D}"/>
              </a:ext>
            </a:extLst>
          </p:cNvPr>
          <p:cNvSpPr txBox="1"/>
          <p:nvPr/>
        </p:nvSpPr>
        <p:spPr>
          <a:xfrm>
            <a:off x="4141506" y="1314994"/>
            <a:ext cx="1808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 Nova" panose="020B0504020202020204" pitchFamily="34" charset="0"/>
              </a:rPr>
              <a:t>LOREM IPSUM</a:t>
            </a:r>
          </a:p>
        </p:txBody>
      </p:sp>
      <p:sp>
        <p:nvSpPr>
          <p:cNvPr id="29" name="TextBox 28">
            <a:hlinkClick r:id="rId9" action="ppaction://hlinksldjump"/>
            <a:extLst>
              <a:ext uri="{FF2B5EF4-FFF2-40B4-BE49-F238E27FC236}">
                <a16:creationId xmlns:a16="http://schemas.microsoft.com/office/drawing/2014/main" id="{B97BFA79-5F66-E1CF-EF46-CF2628CC9B9D}"/>
              </a:ext>
            </a:extLst>
          </p:cNvPr>
          <p:cNvSpPr txBox="1"/>
          <p:nvPr/>
        </p:nvSpPr>
        <p:spPr>
          <a:xfrm>
            <a:off x="6200402" y="1317832"/>
            <a:ext cx="1808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 Nova" panose="020B0504020202020204" pitchFamily="34" charset="0"/>
              </a:rPr>
              <a:t>LOREM IPSUM</a:t>
            </a:r>
          </a:p>
        </p:txBody>
      </p:sp>
      <p:sp>
        <p:nvSpPr>
          <p:cNvPr id="30" name="TextBox 29">
            <a:hlinkClick r:id="rId10" action="ppaction://hlinksldjump"/>
            <a:extLst>
              <a:ext uri="{FF2B5EF4-FFF2-40B4-BE49-F238E27FC236}">
                <a16:creationId xmlns:a16="http://schemas.microsoft.com/office/drawing/2014/main" id="{7DE452C2-7D9A-D97A-6290-3198556BA6D1}"/>
              </a:ext>
            </a:extLst>
          </p:cNvPr>
          <p:cNvSpPr txBox="1"/>
          <p:nvPr/>
        </p:nvSpPr>
        <p:spPr>
          <a:xfrm>
            <a:off x="8278373" y="1314994"/>
            <a:ext cx="1808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 Nova" panose="020B0504020202020204" pitchFamily="34" charset="0"/>
              </a:rPr>
              <a:t>LOREM IPSUM</a:t>
            </a:r>
          </a:p>
        </p:txBody>
      </p:sp>
      <p:sp>
        <p:nvSpPr>
          <p:cNvPr id="31" name="TextBox 30">
            <a:hlinkClick r:id="rId11" action="ppaction://hlinksldjump"/>
            <a:extLst>
              <a:ext uri="{FF2B5EF4-FFF2-40B4-BE49-F238E27FC236}">
                <a16:creationId xmlns:a16="http://schemas.microsoft.com/office/drawing/2014/main" id="{A4AA8B99-F802-D3B3-DF30-96210D1C2EC9}"/>
              </a:ext>
            </a:extLst>
          </p:cNvPr>
          <p:cNvSpPr txBox="1"/>
          <p:nvPr/>
        </p:nvSpPr>
        <p:spPr>
          <a:xfrm>
            <a:off x="10332380" y="1314994"/>
            <a:ext cx="1808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 Nova" panose="020B0504020202020204" pitchFamily="34" charset="0"/>
              </a:rPr>
              <a:t>LOREM IPSUM</a:t>
            </a:r>
          </a:p>
        </p:txBody>
      </p:sp>
    </p:spTree>
    <p:extLst>
      <p:ext uri="{BB962C8B-B14F-4D97-AF65-F5344CB8AC3E}">
        <p14:creationId xmlns:p14="http://schemas.microsoft.com/office/powerpoint/2010/main" val="36948893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: Top Corners Snipped 29">
            <a:hlinkClick r:id="rId2" action="ppaction://hlinksldjump"/>
            <a:extLst>
              <a:ext uri="{FF2B5EF4-FFF2-40B4-BE49-F238E27FC236}">
                <a16:creationId xmlns:a16="http://schemas.microsoft.com/office/drawing/2014/main" id="{6D7EF9A2-9842-0434-102D-83FDCD50353F}"/>
              </a:ext>
            </a:extLst>
          </p:cNvPr>
          <p:cNvSpPr/>
          <p:nvPr/>
        </p:nvSpPr>
        <p:spPr>
          <a:xfrm rot="10800000">
            <a:off x="4088298" y="1219199"/>
            <a:ext cx="1911052" cy="624717"/>
          </a:xfrm>
          <a:prstGeom prst="snip2Same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64B1"/>
              </a:solidFill>
            </a:endParaRPr>
          </a:p>
        </p:txBody>
      </p:sp>
      <p:pic>
        <p:nvPicPr>
          <p:cNvPr id="4" name="Picture 13" descr="Logo&#10;&#10;Description automatically generated">
            <a:hlinkClick r:id="rId3" action="ppaction://hlinksldjump"/>
            <a:extLst>
              <a:ext uri="{FF2B5EF4-FFF2-40B4-BE49-F238E27FC236}">
                <a16:creationId xmlns:a16="http://schemas.microsoft.com/office/drawing/2014/main" id="{EB903C2B-F5A3-1A6B-EC59-1B09B243630A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3626518" y="209364"/>
            <a:ext cx="4938963" cy="548038"/>
          </a:xfrm>
          <a:prstGeom prst="rect">
            <a:avLst/>
          </a:prstGeom>
        </p:spPr>
      </p:pic>
      <p:pic>
        <p:nvPicPr>
          <p:cNvPr id="5" name="Picture 14" descr="Text&#10;&#10;Description automatically generated">
            <a:extLst>
              <a:ext uri="{FF2B5EF4-FFF2-40B4-BE49-F238E27FC236}">
                <a16:creationId xmlns:a16="http://schemas.microsoft.com/office/drawing/2014/main" id="{10C87456-B133-6DF2-876C-43E3B9DBF3F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2584" y="108948"/>
            <a:ext cx="1670384" cy="748872"/>
          </a:xfrm>
          <a:prstGeom prst="rect">
            <a:avLst/>
          </a:prstGeom>
        </p:spPr>
      </p:pic>
      <p:pic>
        <p:nvPicPr>
          <p:cNvPr id="6" name="Picture 2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F40A5213-F543-2CDB-D9CE-29DEAD6282E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459451" y="108399"/>
            <a:ext cx="1509964" cy="749969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00A45867-23CA-AE85-1C28-CA78F728B171}"/>
              </a:ext>
            </a:extLst>
          </p:cNvPr>
          <p:cNvSpPr/>
          <p:nvPr/>
        </p:nvSpPr>
        <p:spPr>
          <a:xfrm>
            <a:off x="0" y="1066133"/>
            <a:ext cx="12192000" cy="153068"/>
          </a:xfrm>
          <a:prstGeom prst="rect">
            <a:avLst/>
          </a:prstGeom>
          <a:solidFill>
            <a:srgbClr val="F580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Top Corners Snipped 7">
            <a:hlinkClick r:id="rId7" action="ppaction://hlinksldjump"/>
            <a:extLst>
              <a:ext uri="{FF2B5EF4-FFF2-40B4-BE49-F238E27FC236}">
                <a16:creationId xmlns:a16="http://schemas.microsoft.com/office/drawing/2014/main" id="{D5B66BE4-3FBE-80AE-67B9-D255A90098FA}"/>
              </a:ext>
            </a:extLst>
          </p:cNvPr>
          <p:cNvSpPr/>
          <p:nvPr/>
        </p:nvSpPr>
        <p:spPr>
          <a:xfrm rot="10800000">
            <a:off x="0" y="1219202"/>
            <a:ext cx="1911052" cy="624717"/>
          </a:xfrm>
          <a:prstGeom prst="snip2SameRect">
            <a:avLst/>
          </a:prstGeom>
          <a:solidFill>
            <a:srgbClr val="006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: Top Corners Snipped 8">
            <a:hlinkClick r:id="rId2" action="ppaction://hlinksldjump"/>
            <a:extLst>
              <a:ext uri="{FF2B5EF4-FFF2-40B4-BE49-F238E27FC236}">
                <a16:creationId xmlns:a16="http://schemas.microsoft.com/office/drawing/2014/main" id="{17323E8B-DDCE-505D-464E-F99862C17434}"/>
              </a:ext>
            </a:extLst>
          </p:cNvPr>
          <p:cNvSpPr/>
          <p:nvPr/>
        </p:nvSpPr>
        <p:spPr>
          <a:xfrm rot="10800000">
            <a:off x="2058896" y="1219201"/>
            <a:ext cx="1911052" cy="624717"/>
          </a:xfrm>
          <a:prstGeom prst="snip2Same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64B1"/>
              </a:solidFill>
            </a:endParaRPr>
          </a:p>
        </p:txBody>
      </p:sp>
      <p:sp>
        <p:nvSpPr>
          <p:cNvPr id="10" name="Rectangle: Top Corners Snipped 9">
            <a:hlinkClick r:id="rId8" action="ppaction://hlinksldjump"/>
            <a:extLst>
              <a:ext uri="{FF2B5EF4-FFF2-40B4-BE49-F238E27FC236}">
                <a16:creationId xmlns:a16="http://schemas.microsoft.com/office/drawing/2014/main" id="{3626FC86-0149-2763-560A-03B4DC52AAAC}"/>
              </a:ext>
            </a:extLst>
          </p:cNvPr>
          <p:cNvSpPr/>
          <p:nvPr/>
        </p:nvSpPr>
        <p:spPr>
          <a:xfrm rot="10800000">
            <a:off x="4090074" y="1219201"/>
            <a:ext cx="1911052" cy="624717"/>
          </a:xfrm>
          <a:prstGeom prst="snip2SameRect">
            <a:avLst/>
          </a:prstGeom>
          <a:solidFill>
            <a:srgbClr val="F580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: Top Corners Snipped 10">
            <a:hlinkClick r:id="rId9" action="ppaction://hlinksldjump"/>
            <a:extLst>
              <a:ext uri="{FF2B5EF4-FFF2-40B4-BE49-F238E27FC236}">
                <a16:creationId xmlns:a16="http://schemas.microsoft.com/office/drawing/2014/main" id="{21B61288-1D03-F59D-E45F-9E2D54A5FF66}"/>
              </a:ext>
            </a:extLst>
          </p:cNvPr>
          <p:cNvSpPr/>
          <p:nvPr/>
        </p:nvSpPr>
        <p:spPr>
          <a:xfrm rot="10800000">
            <a:off x="6148970" y="1219201"/>
            <a:ext cx="1911052" cy="624717"/>
          </a:xfrm>
          <a:prstGeom prst="snip2Same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: Top Corners Snipped 11">
            <a:hlinkClick r:id="rId10" action="ppaction://hlinksldjump"/>
            <a:extLst>
              <a:ext uri="{FF2B5EF4-FFF2-40B4-BE49-F238E27FC236}">
                <a16:creationId xmlns:a16="http://schemas.microsoft.com/office/drawing/2014/main" id="{AD412E2A-6BC4-C5FE-BED1-32B110072EF9}"/>
              </a:ext>
            </a:extLst>
          </p:cNvPr>
          <p:cNvSpPr/>
          <p:nvPr/>
        </p:nvSpPr>
        <p:spPr>
          <a:xfrm rot="10800000">
            <a:off x="8213540" y="1219201"/>
            <a:ext cx="1911052" cy="624717"/>
          </a:xfrm>
          <a:prstGeom prst="snip2Same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: Top Corners Snipped 12">
            <a:hlinkClick r:id="rId11" action="ppaction://hlinksldjump"/>
            <a:extLst>
              <a:ext uri="{FF2B5EF4-FFF2-40B4-BE49-F238E27FC236}">
                <a16:creationId xmlns:a16="http://schemas.microsoft.com/office/drawing/2014/main" id="{7DAB3E4A-6E3A-1CA8-ECEF-8CF9E428BFFB}"/>
              </a:ext>
            </a:extLst>
          </p:cNvPr>
          <p:cNvSpPr/>
          <p:nvPr/>
        </p:nvSpPr>
        <p:spPr>
          <a:xfrm rot="10800000">
            <a:off x="10280948" y="1219204"/>
            <a:ext cx="1911052" cy="624717"/>
          </a:xfrm>
          <a:prstGeom prst="snip2Same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>
            <a:hlinkClick r:id="rId3" action="ppaction://hlinksldjump"/>
            <a:extLst>
              <a:ext uri="{FF2B5EF4-FFF2-40B4-BE49-F238E27FC236}">
                <a16:creationId xmlns:a16="http://schemas.microsoft.com/office/drawing/2014/main" id="{6C054EFC-263C-EA45-AD41-054A4CCBE3C0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097957" y="6134310"/>
            <a:ext cx="4046211" cy="595602"/>
          </a:xfrm>
          <a:prstGeom prst="rect">
            <a:avLst/>
          </a:prstGeom>
        </p:spPr>
      </p:pic>
      <p:sp>
        <p:nvSpPr>
          <p:cNvPr id="14" name="Title 13">
            <a:extLst>
              <a:ext uri="{FF2B5EF4-FFF2-40B4-BE49-F238E27FC236}">
                <a16:creationId xmlns:a16="http://schemas.microsoft.com/office/drawing/2014/main" id="{CC40DE08-F347-23EC-C3B5-8C363E1B593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/>
          </p:nvPr>
        </p:nvSpPr>
        <p:spPr>
          <a:xfrm>
            <a:off x="716956" y="2059747"/>
            <a:ext cx="5232738" cy="780218"/>
          </a:xfrm>
        </p:spPr>
        <p:txBody>
          <a:bodyPr/>
          <a:lstStyle/>
          <a:p>
            <a:r>
              <a:rPr lang="en-US" b="1" dirty="0">
                <a:solidFill>
                  <a:srgbClr val="0064B1"/>
                </a:solidFill>
                <a:latin typeface="Arial Nova" panose="020B0504020202020204" pitchFamily="34" charset="0"/>
              </a:rPr>
              <a:t>LOREM IPSUM</a:t>
            </a:r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AD0132E1-8D4E-C345-EC1B-CB1224B221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055797"/>
            <a:ext cx="5181600" cy="2934406"/>
          </a:xfrm>
        </p:spPr>
        <p:txBody>
          <a:bodyPr/>
          <a:lstStyle/>
          <a:p>
            <a:endParaRPr lang="en-US" dirty="0">
              <a:latin typeface="Minion Pro" panose="02040503050306020203" pitchFamily="18" charset="0"/>
            </a:endParaRPr>
          </a:p>
        </p:txBody>
      </p:sp>
      <p:sp>
        <p:nvSpPr>
          <p:cNvPr id="26" name="Content Placeholder 25">
            <a:extLst>
              <a:ext uri="{FF2B5EF4-FFF2-40B4-BE49-F238E27FC236}">
                <a16:creationId xmlns:a16="http://schemas.microsoft.com/office/drawing/2014/main" id="{F78CAA15-8D18-F278-6E8C-E3AAC55AC0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059749"/>
            <a:ext cx="5181600" cy="3930454"/>
          </a:xfrm>
        </p:spPr>
        <p:txBody>
          <a:bodyPr/>
          <a:lstStyle/>
          <a:p>
            <a:endParaRPr lang="en-US" dirty="0">
              <a:latin typeface="Minion Pro" panose="02040503050306020203" pitchFamily="18" charset="0"/>
            </a:endParaRPr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12A6BD6C-B0B3-1D60-C56E-6DAC7209C2AF}"/>
              </a:ext>
            </a:extLst>
          </p:cNvPr>
          <p:cNvCxnSpPr/>
          <p:nvPr/>
        </p:nvCxnSpPr>
        <p:spPr>
          <a:xfrm>
            <a:off x="818748" y="2817907"/>
            <a:ext cx="1976703" cy="0"/>
          </a:xfrm>
          <a:prstGeom prst="straightConnector1">
            <a:avLst/>
          </a:prstGeom>
          <a:ln w="28575">
            <a:solidFill>
              <a:srgbClr val="F5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hlinkClick r:id="rId7" action="ppaction://hlinksldjump"/>
            <a:extLst>
              <a:ext uri="{FF2B5EF4-FFF2-40B4-BE49-F238E27FC236}">
                <a16:creationId xmlns:a16="http://schemas.microsoft.com/office/drawing/2014/main" id="{D1E331A1-F62C-2E3D-E08D-E63538F3580A}"/>
              </a:ext>
            </a:extLst>
          </p:cNvPr>
          <p:cNvSpPr txBox="1"/>
          <p:nvPr/>
        </p:nvSpPr>
        <p:spPr>
          <a:xfrm>
            <a:off x="60960" y="1314994"/>
            <a:ext cx="1808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 Nova" panose="020B0504020202020204" pitchFamily="34" charset="0"/>
              </a:rPr>
              <a:t>LOREM IPSUM</a:t>
            </a:r>
          </a:p>
        </p:txBody>
      </p:sp>
      <p:sp>
        <p:nvSpPr>
          <p:cNvPr id="22" name="TextBox 21">
            <a:hlinkClick r:id="rId2" action="ppaction://hlinksldjump"/>
            <a:extLst>
              <a:ext uri="{FF2B5EF4-FFF2-40B4-BE49-F238E27FC236}">
                <a16:creationId xmlns:a16="http://schemas.microsoft.com/office/drawing/2014/main" id="{57F40CE7-94E2-3775-234D-037AD0AC7F93}"/>
              </a:ext>
            </a:extLst>
          </p:cNvPr>
          <p:cNvSpPr txBox="1"/>
          <p:nvPr/>
        </p:nvSpPr>
        <p:spPr>
          <a:xfrm>
            <a:off x="2105439" y="1314994"/>
            <a:ext cx="1808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 Nova" panose="020B0504020202020204" pitchFamily="34" charset="0"/>
              </a:rPr>
              <a:t>LOREM IPSUM</a:t>
            </a:r>
          </a:p>
        </p:txBody>
      </p:sp>
      <p:sp>
        <p:nvSpPr>
          <p:cNvPr id="23" name="TextBox 22">
            <a:hlinkClick r:id="rId8" action="ppaction://hlinksldjump"/>
            <a:extLst>
              <a:ext uri="{FF2B5EF4-FFF2-40B4-BE49-F238E27FC236}">
                <a16:creationId xmlns:a16="http://schemas.microsoft.com/office/drawing/2014/main" id="{AC3E4C8D-C4F6-FFCE-8480-84A0D72F0CFD}"/>
              </a:ext>
            </a:extLst>
          </p:cNvPr>
          <p:cNvSpPr txBox="1"/>
          <p:nvPr/>
        </p:nvSpPr>
        <p:spPr>
          <a:xfrm>
            <a:off x="4141506" y="1314994"/>
            <a:ext cx="1808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 Nova" panose="020B0504020202020204" pitchFamily="34" charset="0"/>
              </a:rPr>
              <a:t>LOREM IPSUM</a:t>
            </a:r>
          </a:p>
        </p:txBody>
      </p:sp>
      <p:sp>
        <p:nvSpPr>
          <p:cNvPr id="24" name="TextBox 23">
            <a:hlinkClick r:id="rId9" action="ppaction://hlinksldjump"/>
            <a:extLst>
              <a:ext uri="{FF2B5EF4-FFF2-40B4-BE49-F238E27FC236}">
                <a16:creationId xmlns:a16="http://schemas.microsoft.com/office/drawing/2014/main" id="{2C33D0E9-8F59-8557-8948-3E9356277C71}"/>
              </a:ext>
            </a:extLst>
          </p:cNvPr>
          <p:cNvSpPr txBox="1"/>
          <p:nvPr/>
        </p:nvSpPr>
        <p:spPr>
          <a:xfrm>
            <a:off x="6200402" y="1317832"/>
            <a:ext cx="1808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 Nova" panose="020B0504020202020204" pitchFamily="34" charset="0"/>
              </a:rPr>
              <a:t>LOREM IPSUM</a:t>
            </a:r>
          </a:p>
        </p:txBody>
      </p:sp>
      <p:sp>
        <p:nvSpPr>
          <p:cNvPr id="28" name="TextBox 27">
            <a:hlinkClick r:id="rId10" action="ppaction://hlinksldjump"/>
            <a:extLst>
              <a:ext uri="{FF2B5EF4-FFF2-40B4-BE49-F238E27FC236}">
                <a16:creationId xmlns:a16="http://schemas.microsoft.com/office/drawing/2014/main" id="{AA400979-7703-663C-7D79-65FFEEC3A89E}"/>
              </a:ext>
            </a:extLst>
          </p:cNvPr>
          <p:cNvSpPr txBox="1"/>
          <p:nvPr/>
        </p:nvSpPr>
        <p:spPr>
          <a:xfrm>
            <a:off x="8278373" y="1314994"/>
            <a:ext cx="1808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 Nova" panose="020B0504020202020204" pitchFamily="34" charset="0"/>
              </a:rPr>
              <a:t>LOREM IPSUM</a:t>
            </a:r>
          </a:p>
        </p:txBody>
      </p:sp>
      <p:sp>
        <p:nvSpPr>
          <p:cNvPr id="29" name="TextBox 28">
            <a:hlinkClick r:id="rId11" action="ppaction://hlinksldjump"/>
            <a:extLst>
              <a:ext uri="{FF2B5EF4-FFF2-40B4-BE49-F238E27FC236}">
                <a16:creationId xmlns:a16="http://schemas.microsoft.com/office/drawing/2014/main" id="{C069E858-78C9-5226-E7FE-797D7A379380}"/>
              </a:ext>
            </a:extLst>
          </p:cNvPr>
          <p:cNvSpPr txBox="1"/>
          <p:nvPr/>
        </p:nvSpPr>
        <p:spPr>
          <a:xfrm>
            <a:off x="10332380" y="1314994"/>
            <a:ext cx="1808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 Nova" panose="020B0504020202020204" pitchFamily="34" charset="0"/>
              </a:rPr>
              <a:t>LOREM IPSUM</a:t>
            </a:r>
          </a:p>
        </p:txBody>
      </p:sp>
    </p:spTree>
    <p:extLst>
      <p:ext uri="{BB962C8B-B14F-4D97-AF65-F5344CB8AC3E}">
        <p14:creationId xmlns:p14="http://schemas.microsoft.com/office/powerpoint/2010/main" val="33082603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: Top Corners Snipped 29">
            <a:hlinkClick r:id="rId2" action="ppaction://hlinksldjump"/>
            <a:extLst>
              <a:ext uri="{FF2B5EF4-FFF2-40B4-BE49-F238E27FC236}">
                <a16:creationId xmlns:a16="http://schemas.microsoft.com/office/drawing/2014/main" id="{224F1552-425E-7679-0CD9-D89B35100662}"/>
              </a:ext>
            </a:extLst>
          </p:cNvPr>
          <p:cNvSpPr/>
          <p:nvPr/>
        </p:nvSpPr>
        <p:spPr>
          <a:xfrm rot="10800000">
            <a:off x="6148970" y="1219260"/>
            <a:ext cx="1911052" cy="624717"/>
          </a:xfrm>
          <a:prstGeom prst="snip2Same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13" descr="Logo&#10;&#10;Description automatically generated">
            <a:hlinkClick r:id="rId3" action="ppaction://hlinksldjump"/>
            <a:extLst>
              <a:ext uri="{FF2B5EF4-FFF2-40B4-BE49-F238E27FC236}">
                <a16:creationId xmlns:a16="http://schemas.microsoft.com/office/drawing/2014/main" id="{EB903C2B-F5A3-1A6B-EC59-1B09B243630A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3626518" y="209364"/>
            <a:ext cx="4938963" cy="548038"/>
          </a:xfrm>
          <a:prstGeom prst="rect">
            <a:avLst/>
          </a:prstGeom>
        </p:spPr>
      </p:pic>
      <p:pic>
        <p:nvPicPr>
          <p:cNvPr id="5" name="Picture 14" descr="Text&#10;&#10;Description automatically generated">
            <a:extLst>
              <a:ext uri="{FF2B5EF4-FFF2-40B4-BE49-F238E27FC236}">
                <a16:creationId xmlns:a16="http://schemas.microsoft.com/office/drawing/2014/main" id="{10C87456-B133-6DF2-876C-43E3B9DBF3F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2584" y="108948"/>
            <a:ext cx="1670384" cy="748872"/>
          </a:xfrm>
          <a:prstGeom prst="rect">
            <a:avLst/>
          </a:prstGeom>
        </p:spPr>
      </p:pic>
      <p:pic>
        <p:nvPicPr>
          <p:cNvPr id="6" name="Picture 2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F40A5213-F543-2CDB-D9CE-29DEAD6282E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459451" y="108399"/>
            <a:ext cx="1509964" cy="749969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00A45867-23CA-AE85-1C28-CA78F728B171}"/>
              </a:ext>
            </a:extLst>
          </p:cNvPr>
          <p:cNvSpPr/>
          <p:nvPr/>
        </p:nvSpPr>
        <p:spPr>
          <a:xfrm>
            <a:off x="0" y="1066133"/>
            <a:ext cx="12192000" cy="153068"/>
          </a:xfrm>
          <a:prstGeom prst="rect">
            <a:avLst/>
          </a:prstGeom>
          <a:solidFill>
            <a:srgbClr val="F580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Top Corners Snipped 7">
            <a:hlinkClick r:id="rId7" action="ppaction://hlinksldjump"/>
            <a:extLst>
              <a:ext uri="{FF2B5EF4-FFF2-40B4-BE49-F238E27FC236}">
                <a16:creationId xmlns:a16="http://schemas.microsoft.com/office/drawing/2014/main" id="{D5B66BE4-3FBE-80AE-67B9-D255A90098FA}"/>
              </a:ext>
            </a:extLst>
          </p:cNvPr>
          <p:cNvSpPr/>
          <p:nvPr/>
        </p:nvSpPr>
        <p:spPr>
          <a:xfrm rot="10800000">
            <a:off x="0" y="1219202"/>
            <a:ext cx="1911052" cy="624717"/>
          </a:xfrm>
          <a:prstGeom prst="snip2SameRect">
            <a:avLst/>
          </a:prstGeom>
          <a:solidFill>
            <a:srgbClr val="006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: Top Corners Snipped 8">
            <a:hlinkClick r:id="rId8" action="ppaction://hlinksldjump"/>
            <a:extLst>
              <a:ext uri="{FF2B5EF4-FFF2-40B4-BE49-F238E27FC236}">
                <a16:creationId xmlns:a16="http://schemas.microsoft.com/office/drawing/2014/main" id="{17323E8B-DDCE-505D-464E-F99862C17434}"/>
              </a:ext>
            </a:extLst>
          </p:cNvPr>
          <p:cNvSpPr/>
          <p:nvPr/>
        </p:nvSpPr>
        <p:spPr>
          <a:xfrm rot="10800000">
            <a:off x="2058896" y="1219201"/>
            <a:ext cx="1911052" cy="624717"/>
          </a:xfrm>
          <a:prstGeom prst="snip2Same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Top Corners Snipped 9">
            <a:hlinkClick r:id="rId2" action="ppaction://hlinksldjump"/>
            <a:extLst>
              <a:ext uri="{FF2B5EF4-FFF2-40B4-BE49-F238E27FC236}">
                <a16:creationId xmlns:a16="http://schemas.microsoft.com/office/drawing/2014/main" id="{3626FC86-0149-2763-560A-03B4DC52AAAC}"/>
              </a:ext>
            </a:extLst>
          </p:cNvPr>
          <p:cNvSpPr/>
          <p:nvPr/>
        </p:nvSpPr>
        <p:spPr>
          <a:xfrm rot="10800000">
            <a:off x="4090074" y="1219201"/>
            <a:ext cx="1911052" cy="624717"/>
          </a:xfrm>
          <a:prstGeom prst="snip2Same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: Top Corners Snipped 10">
            <a:hlinkClick r:id="rId9" action="ppaction://hlinksldjump"/>
            <a:extLst>
              <a:ext uri="{FF2B5EF4-FFF2-40B4-BE49-F238E27FC236}">
                <a16:creationId xmlns:a16="http://schemas.microsoft.com/office/drawing/2014/main" id="{21B61288-1D03-F59D-E45F-9E2D54A5FF66}"/>
              </a:ext>
            </a:extLst>
          </p:cNvPr>
          <p:cNvSpPr/>
          <p:nvPr/>
        </p:nvSpPr>
        <p:spPr>
          <a:xfrm rot="10800000">
            <a:off x="6148970" y="1219201"/>
            <a:ext cx="1911052" cy="624717"/>
          </a:xfrm>
          <a:prstGeom prst="snip2SameRect">
            <a:avLst/>
          </a:prstGeom>
          <a:solidFill>
            <a:srgbClr val="F580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: Top Corners Snipped 11">
            <a:hlinkClick r:id="rId10" action="ppaction://hlinksldjump"/>
            <a:extLst>
              <a:ext uri="{FF2B5EF4-FFF2-40B4-BE49-F238E27FC236}">
                <a16:creationId xmlns:a16="http://schemas.microsoft.com/office/drawing/2014/main" id="{AD412E2A-6BC4-C5FE-BED1-32B110072EF9}"/>
              </a:ext>
            </a:extLst>
          </p:cNvPr>
          <p:cNvSpPr/>
          <p:nvPr/>
        </p:nvSpPr>
        <p:spPr>
          <a:xfrm rot="10800000">
            <a:off x="8213540" y="1219201"/>
            <a:ext cx="1911052" cy="624717"/>
          </a:xfrm>
          <a:prstGeom prst="snip2Same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: Top Corners Snipped 12">
            <a:hlinkClick r:id="rId11" action="ppaction://hlinksldjump"/>
            <a:extLst>
              <a:ext uri="{FF2B5EF4-FFF2-40B4-BE49-F238E27FC236}">
                <a16:creationId xmlns:a16="http://schemas.microsoft.com/office/drawing/2014/main" id="{7DAB3E4A-6E3A-1CA8-ECEF-8CF9E428BFFB}"/>
              </a:ext>
            </a:extLst>
          </p:cNvPr>
          <p:cNvSpPr/>
          <p:nvPr/>
        </p:nvSpPr>
        <p:spPr>
          <a:xfrm rot="10800000">
            <a:off x="10280948" y="1219204"/>
            <a:ext cx="1911052" cy="624717"/>
          </a:xfrm>
          <a:prstGeom prst="snip2Same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>
            <a:hlinkClick r:id="rId3" action="ppaction://hlinksldjump"/>
            <a:extLst>
              <a:ext uri="{FF2B5EF4-FFF2-40B4-BE49-F238E27FC236}">
                <a16:creationId xmlns:a16="http://schemas.microsoft.com/office/drawing/2014/main" id="{6C054EFC-263C-EA45-AD41-054A4CCBE3C0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097957" y="6134310"/>
            <a:ext cx="4046211" cy="595602"/>
          </a:xfrm>
          <a:prstGeom prst="rect">
            <a:avLst/>
          </a:prstGeom>
        </p:spPr>
      </p:pic>
      <p:sp>
        <p:nvSpPr>
          <p:cNvPr id="14" name="Title 13">
            <a:extLst>
              <a:ext uri="{FF2B5EF4-FFF2-40B4-BE49-F238E27FC236}">
                <a16:creationId xmlns:a16="http://schemas.microsoft.com/office/drawing/2014/main" id="{CC40DE08-F347-23EC-C3B5-8C363E1B593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/>
          </p:nvPr>
        </p:nvSpPr>
        <p:spPr>
          <a:xfrm>
            <a:off x="716956" y="2059747"/>
            <a:ext cx="5232738" cy="780218"/>
          </a:xfrm>
        </p:spPr>
        <p:txBody>
          <a:bodyPr/>
          <a:lstStyle/>
          <a:p>
            <a:r>
              <a:rPr lang="en-US" b="1" dirty="0">
                <a:solidFill>
                  <a:srgbClr val="0064B1"/>
                </a:solidFill>
                <a:latin typeface="Arial Nova" panose="020B0504020202020204" pitchFamily="34" charset="0"/>
              </a:rPr>
              <a:t>LOREM IPSUM</a:t>
            </a:r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AD0132E1-8D4E-C345-EC1B-CB1224B221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055797"/>
            <a:ext cx="5181600" cy="2934406"/>
          </a:xfrm>
        </p:spPr>
        <p:txBody>
          <a:bodyPr/>
          <a:lstStyle/>
          <a:p>
            <a:endParaRPr lang="en-US" dirty="0">
              <a:latin typeface="Minion Pro" panose="02040503050306020203" pitchFamily="18" charset="0"/>
            </a:endParaRPr>
          </a:p>
        </p:txBody>
      </p:sp>
      <p:sp>
        <p:nvSpPr>
          <p:cNvPr id="26" name="Content Placeholder 25">
            <a:extLst>
              <a:ext uri="{FF2B5EF4-FFF2-40B4-BE49-F238E27FC236}">
                <a16:creationId xmlns:a16="http://schemas.microsoft.com/office/drawing/2014/main" id="{F78CAA15-8D18-F278-6E8C-E3AAC55AC0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059749"/>
            <a:ext cx="5181600" cy="3930454"/>
          </a:xfrm>
        </p:spPr>
        <p:txBody>
          <a:bodyPr/>
          <a:lstStyle/>
          <a:p>
            <a:endParaRPr lang="en-US" dirty="0">
              <a:latin typeface="Minion Pro" panose="02040503050306020203" pitchFamily="18" charset="0"/>
            </a:endParaRPr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3401622E-4C75-FEFB-08FB-D4B329F32F2D}"/>
              </a:ext>
            </a:extLst>
          </p:cNvPr>
          <p:cNvCxnSpPr/>
          <p:nvPr/>
        </p:nvCxnSpPr>
        <p:spPr>
          <a:xfrm>
            <a:off x="818748" y="2817907"/>
            <a:ext cx="1976703" cy="0"/>
          </a:xfrm>
          <a:prstGeom prst="straightConnector1">
            <a:avLst/>
          </a:prstGeom>
          <a:ln w="28575">
            <a:solidFill>
              <a:srgbClr val="F5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hlinkClick r:id="rId7" action="ppaction://hlinksldjump"/>
            <a:extLst>
              <a:ext uri="{FF2B5EF4-FFF2-40B4-BE49-F238E27FC236}">
                <a16:creationId xmlns:a16="http://schemas.microsoft.com/office/drawing/2014/main" id="{7A2B474D-49A4-FC82-4C8B-2A4D70662388}"/>
              </a:ext>
            </a:extLst>
          </p:cNvPr>
          <p:cNvSpPr txBox="1"/>
          <p:nvPr/>
        </p:nvSpPr>
        <p:spPr>
          <a:xfrm>
            <a:off x="60960" y="1314994"/>
            <a:ext cx="1808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 Nova" panose="020B0504020202020204" pitchFamily="34" charset="0"/>
              </a:rPr>
              <a:t>LOREM IPSUM</a:t>
            </a:r>
          </a:p>
        </p:txBody>
      </p:sp>
      <p:sp>
        <p:nvSpPr>
          <p:cNvPr id="22" name="TextBox 21">
            <a:hlinkClick r:id="rId8" action="ppaction://hlinksldjump"/>
            <a:extLst>
              <a:ext uri="{FF2B5EF4-FFF2-40B4-BE49-F238E27FC236}">
                <a16:creationId xmlns:a16="http://schemas.microsoft.com/office/drawing/2014/main" id="{F0C70BEE-9135-B3EC-34ED-BD0A7E94B9E6}"/>
              </a:ext>
            </a:extLst>
          </p:cNvPr>
          <p:cNvSpPr txBox="1"/>
          <p:nvPr/>
        </p:nvSpPr>
        <p:spPr>
          <a:xfrm>
            <a:off x="2105439" y="1314994"/>
            <a:ext cx="1808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 Nova" panose="020B0504020202020204" pitchFamily="34" charset="0"/>
              </a:rPr>
              <a:t>LOREM IPSUM</a:t>
            </a:r>
          </a:p>
        </p:txBody>
      </p:sp>
      <p:sp>
        <p:nvSpPr>
          <p:cNvPr id="23" name="TextBox 22">
            <a:hlinkClick r:id="rId2" action="ppaction://hlinksldjump"/>
            <a:extLst>
              <a:ext uri="{FF2B5EF4-FFF2-40B4-BE49-F238E27FC236}">
                <a16:creationId xmlns:a16="http://schemas.microsoft.com/office/drawing/2014/main" id="{1B697817-F760-E64E-B7CF-5939E4BA0E1E}"/>
              </a:ext>
            </a:extLst>
          </p:cNvPr>
          <p:cNvSpPr txBox="1"/>
          <p:nvPr/>
        </p:nvSpPr>
        <p:spPr>
          <a:xfrm>
            <a:off x="4141506" y="1314994"/>
            <a:ext cx="1808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 Nova" panose="020B0504020202020204" pitchFamily="34" charset="0"/>
              </a:rPr>
              <a:t>LOREM IPSUM</a:t>
            </a:r>
          </a:p>
        </p:txBody>
      </p:sp>
      <p:sp>
        <p:nvSpPr>
          <p:cNvPr id="24" name="TextBox 23">
            <a:hlinkClick r:id="rId9" action="ppaction://hlinksldjump"/>
            <a:extLst>
              <a:ext uri="{FF2B5EF4-FFF2-40B4-BE49-F238E27FC236}">
                <a16:creationId xmlns:a16="http://schemas.microsoft.com/office/drawing/2014/main" id="{FA1A91A9-830C-F6CA-2555-1ABB122266E6}"/>
              </a:ext>
            </a:extLst>
          </p:cNvPr>
          <p:cNvSpPr txBox="1"/>
          <p:nvPr/>
        </p:nvSpPr>
        <p:spPr>
          <a:xfrm>
            <a:off x="6200402" y="1317832"/>
            <a:ext cx="1808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 Nova" panose="020B0504020202020204" pitchFamily="34" charset="0"/>
              </a:rPr>
              <a:t>LOREM IPSUM</a:t>
            </a:r>
          </a:p>
        </p:txBody>
      </p:sp>
      <p:sp>
        <p:nvSpPr>
          <p:cNvPr id="28" name="TextBox 27">
            <a:hlinkClick r:id="rId10" action="ppaction://hlinksldjump"/>
            <a:extLst>
              <a:ext uri="{FF2B5EF4-FFF2-40B4-BE49-F238E27FC236}">
                <a16:creationId xmlns:a16="http://schemas.microsoft.com/office/drawing/2014/main" id="{2287A7EC-BADC-F16C-1A2C-465593931D91}"/>
              </a:ext>
            </a:extLst>
          </p:cNvPr>
          <p:cNvSpPr txBox="1"/>
          <p:nvPr/>
        </p:nvSpPr>
        <p:spPr>
          <a:xfrm>
            <a:off x="8278373" y="1314994"/>
            <a:ext cx="1808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 Nova" panose="020B0504020202020204" pitchFamily="34" charset="0"/>
              </a:rPr>
              <a:t>LOREM IPSUM</a:t>
            </a:r>
          </a:p>
        </p:txBody>
      </p:sp>
      <p:sp>
        <p:nvSpPr>
          <p:cNvPr id="29" name="TextBox 28">
            <a:hlinkClick r:id="rId11" action="ppaction://hlinksldjump"/>
            <a:extLst>
              <a:ext uri="{FF2B5EF4-FFF2-40B4-BE49-F238E27FC236}">
                <a16:creationId xmlns:a16="http://schemas.microsoft.com/office/drawing/2014/main" id="{74E3F048-080B-9E1E-2503-30C6D580D9ED}"/>
              </a:ext>
            </a:extLst>
          </p:cNvPr>
          <p:cNvSpPr txBox="1"/>
          <p:nvPr/>
        </p:nvSpPr>
        <p:spPr>
          <a:xfrm>
            <a:off x="10332380" y="1314994"/>
            <a:ext cx="1808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 Nova" panose="020B0504020202020204" pitchFamily="34" charset="0"/>
              </a:rPr>
              <a:t>LOREM IPSUM</a:t>
            </a:r>
          </a:p>
        </p:txBody>
      </p:sp>
    </p:spTree>
    <p:extLst>
      <p:ext uri="{BB962C8B-B14F-4D97-AF65-F5344CB8AC3E}">
        <p14:creationId xmlns:p14="http://schemas.microsoft.com/office/powerpoint/2010/main" val="28990494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: Top Corners Snipped 29">
            <a:hlinkClick r:id="rId2" action="ppaction://hlinksldjump"/>
            <a:extLst>
              <a:ext uri="{FF2B5EF4-FFF2-40B4-BE49-F238E27FC236}">
                <a16:creationId xmlns:a16="http://schemas.microsoft.com/office/drawing/2014/main" id="{53729EE4-2187-CFFA-CEC9-EF547A42F5A8}"/>
              </a:ext>
            </a:extLst>
          </p:cNvPr>
          <p:cNvSpPr/>
          <p:nvPr/>
        </p:nvSpPr>
        <p:spPr>
          <a:xfrm rot="10800000">
            <a:off x="8208469" y="1224809"/>
            <a:ext cx="1911052" cy="624717"/>
          </a:xfrm>
          <a:prstGeom prst="snip2Same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13" descr="Logo&#10;&#10;Description automatically generated">
            <a:hlinkClick r:id="rId3" action="ppaction://hlinksldjump"/>
            <a:extLst>
              <a:ext uri="{FF2B5EF4-FFF2-40B4-BE49-F238E27FC236}">
                <a16:creationId xmlns:a16="http://schemas.microsoft.com/office/drawing/2014/main" id="{EB903C2B-F5A3-1A6B-EC59-1B09B243630A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3626518" y="209364"/>
            <a:ext cx="4938963" cy="548038"/>
          </a:xfrm>
          <a:prstGeom prst="rect">
            <a:avLst/>
          </a:prstGeom>
        </p:spPr>
      </p:pic>
      <p:pic>
        <p:nvPicPr>
          <p:cNvPr id="5" name="Picture 14" descr="Text&#10;&#10;Description automatically generated">
            <a:extLst>
              <a:ext uri="{FF2B5EF4-FFF2-40B4-BE49-F238E27FC236}">
                <a16:creationId xmlns:a16="http://schemas.microsoft.com/office/drawing/2014/main" id="{10C87456-B133-6DF2-876C-43E3B9DBF3F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2584" y="108948"/>
            <a:ext cx="1670384" cy="748872"/>
          </a:xfrm>
          <a:prstGeom prst="rect">
            <a:avLst/>
          </a:prstGeom>
        </p:spPr>
      </p:pic>
      <p:pic>
        <p:nvPicPr>
          <p:cNvPr id="6" name="Picture 2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F40A5213-F543-2CDB-D9CE-29DEAD6282E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459451" y="108399"/>
            <a:ext cx="1509964" cy="749969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00A45867-23CA-AE85-1C28-CA78F728B171}"/>
              </a:ext>
            </a:extLst>
          </p:cNvPr>
          <p:cNvSpPr/>
          <p:nvPr/>
        </p:nvSpPr>
        <p:spPr>
          <a:xfrm>
            <a:off x="0" y="1066133"/>
            <a:ext cx="12192000" cy="153068"/>
          </a:xfrm>
          <a:prstGeom prst="rect">
            <a:avLst/>
          </a:prstGeom>
          <a:solidFill>
            <a:srgbClr val="F580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Top Corners Snipped 7">
            <a:hlinkClick r:id="rId7" action="ppaction://hlinksldjump"/>
            <a:extLst>
              <a:ext uri="{FF2B5EF4-FFF2-40B4-BE49-F238E27FC236}">
                <a16:creationId xmlns:a16="http://schemas.microsoft.com/office/drawing/2014/main" id="{D5B66BE4-3FBE-80AE-67B9-D255A90098FA}"/>
              </a:ext>
            </a:extLst>
          </p:cNvPr>
          <p:cNvSpPr/>
          <p:nvPr/>
        </p:nvSpPr>
        <p:spPr>
          <a:xfrm rot="10800000">
            <a:off x="0" y="1219202"/>
            <a:ext cx="1911052" cy="624717"/>
          </a:xfrm>
          <a:prstGeom prst="snip2SameRect">
            <a:avLst/>
          </a:prstGeom>
          <a:solidFill>
            <a:srgbClr val="006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: Top Corners Snipped 8">
            <a:hlinkClick r:id="rId8" action="ppaction://hlinksldjump"/>
            <a:extLst>
              <a:ext uri="{FF2B5EF4-FFF2-40B4-BE49-F238E27FC236}">
                <a16:creationId xmlns:a16="http://schemas.microsoft.com/office/drawing/2014/main" id="{17323E8B-DDCE-505D-464E-F99862C17434}"/>
              </a:ext>
            </a:extLst>
          </p:cNvPr>
          <p:cNvSpPr/>
          <p:nvPr/>
        </p:nvSpPr>
        <p:spPr>
          <a:xfrm rot="10800000">
            <a:off x="2058896" y="1219201"/>
            <a:ext cx="1911052" cy="624717"/>
          </a:xfrm>
          <a:prstGeom prst="snip2Same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Top Corners Snipped 9">
            <a:hlinkClick r:id="rId9" action="ppaction://hlinksldjump"/>
            <a:extLst>
              <a:ext uri="{FF2B5EF4-FFF2-40B4-BE49-F238E27FC236}">
                <a16:creationId xmlns:a16="http://schemas.microsoft.com/office/drawing/2014/main" id="{3626FC86-0149-2763-560A-03B4DC52AAAC}"/>
              </a:ext>
            </a:extLst>
          </p:cNvPr>
          <p:cNvSpPr/>
          <p:nvPr/>
        </p:nvSpPr>
        <p:spPr>
          <a:xfrm rot="10800000">
            <a:off x="4090074" y="1219201"/>
            <a:ext cx="1911052" cy="624717"/>
          </a:xfrm>
          <a:prstGeom prst="snip2Same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: Top Corners Snipped 10">
            <a:hlinkClick r:id="rId2" action="ppaction://hlinksldjump"/>
            <a:extLst>
              <a:ext uri="{FF2B5EF4-FFF2-40B4-BE49-F238E27FC236}">
                <a16:creationId xmlns:a16="http://schemas.microsoft.com/office/drawing/2014/main" id="{21B61288-1D03-F59D-E45F-9E2D54A5FF66}"/>
              </a:ext>
            </a:extLst>
          </p:cNvPr>
          <p:cNvSpPr/>
          <p:nvPr/>
        </p:nvSpPr>
        <p:spPr>
          <a:xfrm rot="10800000">
            <a:off x="6148970" y="1219201"/>
            <a:ext cx="1911052" cy="624717"/>
          </a:xfrm>
          <a:prstGeom prst="snip2Same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: Top Corners Snipped 11">
            <a:hlinkClick r:id="rId10" action="ppaction://hlinksldjump"/>
            <a:extLst>
              <a:ext uri="{FF2B5EF4-FFF2-40B4-BE49-F238E27FC236}">
                <a16:creationId xmlns:a16="http://schemas.microsoft.com/office/drawing/2014/main" id="{AD412E2A-6BC4-C5FE-BED1-32B110072EF9}"/>
              </a:ext>
            </a:extLst>
          </p:cNvPr>
          <p:cNvSpPr/>
          <p:nvPr/>
        </p:nvSpPr>
        <p:spPr>
          <a:xfrm rot="10800000">
            <a:off x="8213540" y="1219201"/>
            <a:ext cx="1911052" cy="624717"/>
          </a:xfrm>
          <a:prstGeom prst="snip2SameRect">
            <a:avLst/>
          </a:prstGeom>
          <a:solidFill>
            <a:srgbClr val="F580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: Top Corners Snipped 12">
            <a:hlinkClick r:id="rId11" action="ppaction://hlinksldjump"/>
            <a:extLst>
              <a:ext uri="{FF2B5EF4-FFF2-40B4-BE49-F238E27FC236}">
                <a16:creationId xmlns:a16="http://schemas.microsoft.com/office/drawing/2014/main" id="{7DAB3E4A-6E3A-1CA8-ECEF-8CF9E428BFFB}"/>
              </a:ext>
            </a:extLst>
          </p:cNvPr>
          <p:cNvSpPr/>
          <p:nvPr/>
        </p:nvSpPr>
        <p:spPr>
          <a:xfrm rot="10800000">
            <a:off x="10280948" y="1219204"/>
            <a:ext cx="1911052" cy="624717"/>
          </a:xfrm>
          <a:prstGeom prst="snip2Same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>
            <a:hlinkClick r:id="rId3" action="ppaction://hlinksldjump"/>
            <a:extLst>
              <a:ext uri="{FF2B5EF4-FFF2-40B4-BE49-F238E27FC236}">
                <a16:creationId xmlns:a16="http://schemas.microsoft.com/office/drawing/2014/main" id="{6C054EFC-263C-EA45-AD41-054A4CCBE3C0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097957" y="6134310"/>
            <a:ext cx="4046211" cy="595602"/>
          </a:xfrm>
          <a:prstGeom prst="rect">
            <a:avLst/>
          </a:prstGeom>
        </p:spPr>
      </p:pic>
      <p:sp>
        <p:nvSpPr>
          <p:cNvPr id="14" name="Title 13">
            <a:extLst>
              <a:ext uri="{FF2B5EF4-FFF2-40B4-BE49-F238E27FC236}">
                <a16:creationId xmlns:a16="http://schemas.microsoft.com/office/drawing/2014/main" id="{CC40DE08-F347-23EC-C3B5-8C363E1B593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/>
          </p:nvPr>
        </p:nvSpPr>
        <p:spPr>
          <a:xfrm>
            <a:off x="716956" y="2059747"/>
            <a:ext cx="5232738" cy="780218"/>
          </a:xfrm>
        </p:spPr>
        <p:txBody>
          <a:bodyPr/>
          <a:lstStyle/>
          <a:p>
            <a:r>
              <a:rPr lang="en-US" b="1" dirty="0">
                <a:solidFill>
                  <a:srgbClr val="0064B1"/>
                </a:solidFill>
                <a:latin typeface="Arial Nova" panose="020B0504020202020204" pitchFamily="34" charset="0"/>
              </a:rPr>
              <a:t>LOREM IPSUM</a:t>
            </a:r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AD0132E1-8D4E-C345-EC1B-CB1224B221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055797"/>
            <a:ext cx="5181600" cy="2934406"/>
          </a:xfrm>
        </p:spPr>
        <p:txBody>
          <a:bodyPr/>
          <a:lstStyle/>
          <a:p>
            <a:endParaRPr lang="en-US" dirty="0">
              <a:latin typeface="Minion Pro" panose="02040503050306020203" pitchFamily="18" charset="0"/>
            </a:endParaRPr>
          </a:p>
        </p:txBody>
      </p:sp>
      <p:sp>
        <p:nvSpPr>
          <p:cNvPr id="26" name="Content Placeholder 25">
            <a:extLst>
              <a:ext uri="{FF2B5EF4-FFF2-40B4-BE49-F238E27FC236}">
                <a16:creationId xmlns:a16="http://schemas.microsoft.com/office/drawing/2014/main" id="{F78CAA15-8D18-F278-6E8C-E3AAC55AC0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059749"/>
            <a:ext cx="5181600" cy="3930454"/>
          </a:xfrm>
        </p:spPr>
        <p:txBody>
          <a:bodyPr/>
          <a:lstStyle/>
          <a:p>
            <a:endParaRPr lang="en-US" dirty="0">
              <a:latin typeface="Minion Pro" panose="02040503050306020203" pitchFamily="18" charset="0"/>
            </a:endParaRPr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B8FB3897-1F17-2050-2BDF-15F7F00A2BC1}"/>
              </a:ext>
            </a:extLst>
          </p:cNvPr>
          <p:cNvCxnSpPr/>
          <p:nvPr/>
        </p:nvCxnSpPr>
        <p:spPr>
          <a:xfrm>
            <a:off x="818748" y="2817907"/>
            <a:ext cx="1976703" cy="0"/>
          </a:xfrm>
          <a:prstGeom prst="straightConnector1">
            <a:avLst/>
          </a:prstGeom>
          <a:ln w="28575">
            <a:solidFill>
              <a:srgbClr val="F5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hlinkClick r:id="rId7" action="ppaction://hlinksldjump"/>
            <a:extLst>
              <a:ext uri="{FF2B5EF4-FFF2-40B4-BE49-F238E27FC236}">
                <a16:creationId xmlns:a16="http://schemas.microsoft.com/office/drawing/2014/main" id="{46289989-5310-5978-E5AD-2D6D1DACD2D6}"/>
              </a:ext>
            </a:extLst>
          </p:cNvPr>
          <p:cNvSpPr txBox="1"/>
          <p:nvPr/>
        </p:nvSpPr>
        <p:spPr>
          <a:xfrm>
            <a:off x="60960" y="1314994"/>
            <a:ext cx="1808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 Nova" panose="020B0504020202020204" pitchFamily="34" charset="0"/>
              </a:rPr>
              <a:t>LOREM IPSUM</a:t>
            </a:r>
          </a:p>
        </p:txBody>
      </p:sp>
      <p:sp>
        <p:nvSpPr>
          <p:cNvPr id="22" name="TextBox 21">
            <a:hlinkClick r:id="rId8" action="ppaction://hlinksldjump"/>
            <a:extLst>
              <a:ext uri="{FF2B5EF4-FFF2-40B4-BE49-F238E27FC236}">
                <a16:creationId xmlns:a16="http://schemas.microsoft.com/office/drawing/2014/main" id="{87C52BFA-0821-381D-E3B7-F9F026AF350E}"/>
              </a:ext>
            </a:extLst>
          </p:cNvPr>
          <p:cNvSpPr txBox="1"/>
          <p:nvPr/>
        </p:nvSpPr>
        <p:spPr>
          <a:xfrm>
            <a:off x="2105439" y="1314994"/>
            <a:ext cx="1808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 Nova" panose="020B0504020202020204" pitchFamily="34" charset="0"/>
              </a:rPr>
              <a:t>LOREM IPSUM</a:t>
            </a:r>
          </a:p>
        </p:txBody>
      </p:sp>
      <p:sp>
        <p:nvSpPr>
          <p:cNvPr id="23" name="TextBox 22">
            <a:hlinkClick r:id="rId9" action="ppaction://hlinksldjump"/>
            <a:extLst>
              <a:ext uri="{FF2B5EF4-FFF2-40B4-BE49-F238E27FC236}">
                <a16:creationId xmlns:a16="http://schemas.microsoft.com/office/drawing/2014/main" id="{BBD667D8-56C5-989C-1791-155524B41DF4}"/>
              </a:ext>
            </a:extLst>
          </p:cNvPr>
          <p:cNvSpPr txBox="1"/>
          <p:nvPr/>
        </p:nvSpPr>
        <p:spPr>
          <a:xfrm>
            <a:off x="4141506" y="1314994"/>
            <a:ext cx="1808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 Nova" panose="020B0504020202020204" pitchFamily="34" charset="0"/>
              </a:rPr>
              <a:t>LOREM IPSUM</a:t>
            </a:r>
          </a:p>
        </p:txBody>
      </p:sp>
      <p:sp>
        <p:nvSpPr>
          <p:cNvPr id="24" name="TextBox 23">
            <a:hlinkClick r:id="rId2" action="ppaction://hlinksldjump"/>
            <a:extLst>
              <a:ext uri="{FF2B5EF4-FFF2-40B4-BE49-F238E27FC236}">
                <a16:creationId xmlns:a16="http://schemas.microsoft.com/office/drawing/2014/main" id="{3B0CAE62-6B5A-03AA-3B0E-D842DCC982ED}"/>
              </a:ext>
            </a:extLst>
          </p:cNvPr>
          <p:cNvSpPr txBox="1"/>
          <p:nvPr/>
        </p:nvSpPr>
        <p:spPr>
          <a:xfrm>
            <a:off x="6200402" y="1317832"/>
            <a:ext cx="1808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 Nova" panose="020B0504020202020204" pitchFamily="34" charset="0"/>
              </a:rPr>
              <a:t>LOREM IPSUM</a:t>
            </a:r>
          </a:p>
        </p:txBody>
      </p:sp>
      <p:sp>
        <p:nvSpPr>
          <p:cNvPr id="28" name="TextBox 27">
            <a:hlinkClick r:id="rId10" action="ppaction://hlinksldjump"/>
            <a:extLst>
              <a:ext uri="{FF2B5EF4-FFF2-40B4-BE49-F238E27FC236}">
                <a16:creationId xmlns:a16="http://schemas.microsoft.com/office/drawing/2014/main" id="{4139B269-2939-B2FA-F472-8CC23F4BC549}"/>
              </a:ext>
            </a:extLst>
          </p:cNvPr>
          <p:cNvSpPr txBox="1"/>
          <p:nvPr/>
        </p:nvSpPr>
        <p:spPr>
          <a:xfrm>
            <a:off x="8278373" y="1314994"/>
            <a:ext cx="1808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 Nova" panose="020B0504020202020204" pitchFamily="34" charset="0"/>
              </a:rPr>
              <a:t>LOREM IPSUM</a:t>
            </a:r>
          </a:p>
        </p:txBody>
      </p:sp>
      <p:sp>
        <p:nvSpPr>
          <p:cNvPr id="29" name="TextBox 28">
            <a:hlinkClick r:id="rId11" action="ppaction://hlinksldjump"/>
            <a:extLst>
              <a:ext uri="{FF2B5EF4-FFF2-40B4-BE49-F238E27FC236}">
                <a16:creationId xmlns:a16="http://schemas.microsoft.com/office/drawing/2014/main" id="{20B74EEE-7BA4-EF2A-EDEE-7DFEBCF35487}"/>
              </a:ext>
            </a:extLst>
          </p:cNvPr>
          <p:cNvSpPr txBox="1"/>
          <p:nvPr/>
        </p:nvSpPr>
        <p:spPr>
          <a:xfrm>
            <a:off x="10332380" y="1314994"/>
            <a:ext cx="1808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 Nova" panose="020B0504020202020204" pitchFamily="34" charset="0"/>
              </a:rPr>
              <a:t>LOREM IPSUM</a:t>
            </a:r>
          </a:p>
        </p:txBody>
      </p:sp>
    </p:spTree>
    <p:extLst>
      <p:ext uri="{BB962C8B-B14F-4D97-AF65-F5344CB8AC3E}">
        <p14:creationId xmlns:p14="http://schemas.microsoft.com/office/powerpoint/2010/main" val="2581701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: Top Corners Snipped 29">
            <a:hlinkClick r:id="rId2" action="ppaction://hlinksldjump"/>
            <a:extLst>
              <a:ext uri="{FF2B5EF4-FFF2-40B4-BE49-F238E27FC236}">
                <a16:creationId xmlns:a16="http://schemas.microsoft.com/office/drawing/2014/main" id="{24D92367-B8D7-A1BF-59E8-74D6F6DF382F}"/>
              </a:ext>
            </a:extLst>
          </p:cNvPr>
          <p:cNvSpPr/>
          <p:nvPr/>
        </p:nvSpPr>
        <p:spPr>
          <a:xfrm rot="10800000">
            <a:off x="10281672" y="1219201"/>
            <a:ext cx="1911052" cy="624717"/>
          </a:xfrm>
          <a:prstGeom prst="snip2Same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13" descr="Logo&#10;&#10;Description automatically generated">
            <a:hlinkClick r:id="rId3" action="ppaction://hlinksldjump"/>
            <a:extLst>
              <a:ext uri="{FF2B5EF4-FFF2-40B4-BE49-F238E27FC236}">
                <a16:creationId xmlns:a16="http://schemas.microsoft.com/office/drawing/2014/main" id="{EB903C2B-F5A3-1A6B-EC59-1B09B243630A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26518" y="209364"/>
            <a:ext cx="4938963" cy="548038"/>
          </a:xfrm>
          <a:prstGeom prst="rect">
            <a:avLst/>
          </a:prstGeom>
        </p:spPr>
      </p:pic>
      <p:pic>
        <p:nvPicPr>
          <p:cNvPr id="5" name="Picture 14" descr="Text&#10;&#10;Description automatically generated">
            <a:extLst>
              <a:ext uri="{FF2B5EF4-FFF2-40B4-BE49-F238E27FC236}">
                <a16:creationId xmlns:a16="http://schemas.microsoft.com/office/drawing/2014/main" id="{10C87456-B133-6DF2-876C-43E3B9DBF3F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2584" y="108948"/>
            <a:ext cx="1670384" cy="748872"/>
          </a:xfrm>
          <a:prstGeom prst="rect">
            <a:avLst/>
          </a:prstGeom>
        </p:spPr>
      </p:pic>
      <p:pic>
        <p:nvPicPr>
          <p:cNvPr id="6" name="Picture 2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F40A5213-F543-2CDB-D9CE-29DEAD6282E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459451" y="108399"/>
            <a:ext cx="1509964" cy="749969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00A45867-23CA-AE85-1C28-CA78F728B171}"/>
              </a:ext>
            </a:extLst>
          </p:cNvPr>
          <p:cNvSpPr/>
          <p:nvPr/>
        </p:nvSpPr>
        <p:spPr>
          <a:xfrm>
            <a:off x="0" y="1066133"/>
            <a:ext cx="12192000" cy="153068"/>
          </a:xfrm>
          <a:prstGeom prst="rect">
            <a:avLst/>
          </a:prstGeom>
          <a:solidFill>
            <a:srgbClr val="F580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Top Corners Snipped 7">
            <a:hlinkClick r:id="rId7" action="ppaction://hlinksldjump"/>
            <a:extLst>
              <a:ext uri="{FF2B5EF4-FFF2-40B4-BE49-F238E27FC236}">
                <a16:creationId xmlns:a16="http://schemas.microsoft.com/office/drawing/2014/main" id="{D5B66BE4-3FBE-80AE-67B9-D255A90098FA}"/>
              </a:ext>
            </a:extLst>
          </p:cNvPr>
          <p:cNvSpPr/>
          <p:nvPr/>
        </p:nvSpPr>
        <p:spPr>
          <a:xfrm rot="10800000">
            <a:off x="0" y="1219202"/>
            <a:ext cx="1911052" cy="624717"/>
          </a:xfrm>
          <a:prstGeom prst="snip2SameRect">
            <a:avLst/>
          </a:prstGeom>
          <a:solidFill>
            <a:srgbClr val="006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: Top Corners Snipped 8">
            <a:hlinkClick r:id="rId8" action="ppaction://hlinksldjump"/>
            <a:extLst>
              <a:ext uri="{FF2B5EF4-FFF2-40B4-BE49-F238E27FC236}">
                <a16:creationId xmlns:a16="http://schemas.microsoft.com/office/drawing/2014/main" id="{17323E8B-DDCE-505D-464E-F99862C17434}"/>
              </a:ext>
            </a:extLst>
          </p:cNvPr>
          <p:cNvSpPr/>
          <p:nvPr/>
        </p:nvSpPr>
        <p:spPr>
          <a:xfrm rot="10800000">
            <a:off x="2058896" y="1219201"/>
            <a:ext cx="1911052" cy="624717"/>
          </a:xfrm>
          <a:prstGeom prst="snip2Same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Top Corners Snipped 9">
            <a:hlinkClick r:id="rId9" action="ppaction://hlinksldjump"/>
            <a:extLst>
              <a:ext uri="{FF2B5EF4-FFF2-40B4-BE49-F238E27FC236}">
                <a16:creationId xmlns:a16="http://schemas.microsoft.com/office/drawing/2014/main" id="{3626FC86-0149-2763-560A-03B4DC52AAAC}"/>
              </a:ext>
            </a:extLst>
          </p:cNvPr>
          <p:cNvSpPr/>
          <p:nvPr/>
        </p:nvSpPr>
        <p:spPr>
          <a:xfrm rot="10800000">
            <a:off x="4090074" y="1219201"/>
            <a:ext cx="1911052" cy="624717"/>
          </a:xfrm>
          <a:prstGeom prst="snip2Same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: Top Corners Snipped 10">
            <a:hlinkClick r:id="rId10" action="ppaction://hlinksldjump"/>
            <a:extLst>
              <a:ext uri="{FF2B5EF4-FFF2-40B4-BE49-F238E27FC236}">
                <a16:creationId xmlns:a16="http://schemas.microsoft.com/office/drawing/2014/main" id="{21B61288-1D03-F59D-E45F-9E2D54A5FF66}"/>
              </a:ext>
            </a:extLst>
          </p:cNvPr>
          <p:cNvSpPr/>
          <p:nvPr/>
        </p:nvSpPr>
        <p:spPr>
          <a:xfrm rot="10800000">
            <a:off x="6148970" y="1219201"/>
            <a:ext cx="1911052" cy="624717"/>
          </a:xfrm>
          <a:prstGeom prst="snip2Same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: Top Corners Snipped 11">
            <a:hlinkClick r:id="rId11" action="ppaction://hlinksldjump"/>
            <a:extLst>
              <a:ext uri="{FF2B5EF4-FFF2-40B4-BE49-F238E27FC236}">
                <a16:creationId xmlns:a16="http://schemas.microsoft.com/office/drawing/2014/main" id="{AD412E2A-6BC4-C5FE-BED1-32B110072EF9}"/>
              </a:ext>
            </a:extLst>
          </p:cNvPr>
          <p:cNvSpPr/>
          <p:nvPr/>
        </p:nvSpPr>
        <p:spPr>
          <a:xfrm rot="10800000">
            <a:off x="8213540" y="1219201"/>
            <a:ext cx="1911052" cy="624717"/>
          </a:xfrm>
          <a:prstGeom prst="snip2Same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: Top Corners Snipped 12">
            <a:hlinkClick r:id="rId2" action="ppaction://hlinksldjump"/>
            <a:extLst>
              <a:ext uri="{FF2B5EF4-FFF2-40B4-BE49-F238E27FC236}">
                <a16:creationId xmlns:a16="http://schemas.microsoft.com/office/drawing/2014/main" id="{7DAB3E4A-6E3A-1CA8-ECEF-8CF9E428BFFB}"/>
              </a:ext>
            </a:extLst>
          </p:cNvPr>
          <p:cNvSpPr/>
          <p:nvPr/>
        </p:nvSpPr>
        <p:spPr>
          <a:xfrm rot="10800000">
            <a:off x="10280948" y="1219204"/>
            <a:ext cx="1911052" cy="624717"/>
          </a:xfrm>
          <a:prstGeom prst="snip2SameRect">
            <a:avLst/>
          </a:prstGeom>
          <a:solidFill>
            <a:srgbClr val="F580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>
            <a:hlinkClick r:id="rId3" action="ppaction://hlinksldjump"/>
            <a:extLst>
              <a:ext uri="{FF2B5EF4-FFF2-40B4-BE49-F238E27FC236}">
                <a16:creationId xmlns:a16="http://schemas.microsoft.com/office/drawing/2014/main" id="{6C054EFC-263C-EA45-AD41-054A4CCBE3C0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097957" y="6134310"/>
            <a:ext cx="4046211" cy="595602"/>
          </a:xfrm>
          <a:prstGeom prst="rect">
            <a:avLst/>
          </a:prstGeom>
        </p:spPr>
      </p:pic>
      <p:sp>
        <p:nvSpPr>
          <p:cNvPr id="14" name="Title 13">
            <a:extLst>
              <a:ext uri="{FF2B5EF4-FFF2-40B4-BE49-F238E27FC236}">
                <a16:creationId xmlns:a16="http://schemas.microsoft.com/office/drawing/2014/main" id="{CC40DE08-F347-23EC-C3B5-8C363E1B593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/>
          </p:nvPr>
        </p:nvSpPr>
        <p:spPr>
          <a:xfrm>
            <a:off x="716956" y="2059747"/>
            <a:ext cx="5232738" cy="780218"/>
          </a:xfrm>
        </p:spPr>
        <p:txBody>
          <a:bodyPr/>
          <a:lstStyle/>
          <a:p>
            <a:r>
              <a:rPr lang="en-US" b="1" dirty="0">
                <a:solidFill>
                  <a:srgbClr val="0064B1"/>
                </a:solidFill>
                <a:latin typeface="Arial Nova" panose="020B0504020202020204" pitchFamily="34" charset="0"/>
              </a:rPr>
              <a:t>LOREM IPSUM</a:t>
            </a:r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AD0132E1-8D4E-C345-EC1B-CB1224B221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055797"/>
            <a:ext cx="5181600" cy="2934406"/>
          </a:xfrm>
        </p:spPr>
        <p:txBody>
          <a:bodyPr/>
          <a:lstStyle/>
          <a:p>
            <a:endParaRPr lang="en-US" dirty="0">
              <a:latin typeface="Minion Pro" panose="02040503050306020203" pitchFamily="18" charset="0"/>
            </a:endParaRPr>
          </a:p>
        </p:txBody>
      </p:sp>
      <p:sp>
        <p:nvSpPr>
          <p:cNvPr id="26" name="Content Placeholder 25">
            <a:extLst>
              <a:ext uri="{FF2B5EF4-FFF2-40B4-BE49-F238E27FC236}">
                <a16:creationId xmlns:a16="http://schemas.microsoft.com/office/drawing/2014/main" id="{F78CAA15-8D18-F278-6E8C-E3AAC55AC0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059749"/>
            <a:ext cx="5181600" cy="3930454"/>
          </a:xfrm>
        </p:spPr>
        <p:txBody>
          <a:bodyPr/>
          <a:lstStyle/>
          <a:p>
            <a:endParaRPr lang="en-US" dirty="0">
              <a:latin typeface="Minion Pro" panose="02040503050306020203" pitchFamily="18" charset="0"/>
            </a:endParaRPr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D69ED782-2DA9-9B77-8E99-5BF1D228388B}"/>
              </a:ext>
            </a:extLst>
          </p:cNvPr>
          <p:cNvCxnSpPr/>
          <p:nvPr/>
        </p:nvCxnSpPr>
        <p:spPr>
          <a:xfrm>
            <a:off x="818748" y="2817907"/>
            <a:ext cx="1976703" cy="0"/>
          </a:xfrm>
          <a:prstGeom prst="straightConnector1">
            <a:avLst/>
          </a:prstGeom>
          <a:ln w="28575">
            <a:solidFill>
              <a:srgbClr val="F5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hlinkClick r:id="rId7" action="ppaction://hlinksldjump"/>
            <a:extLst>
              <a:ext uri="{FF2B5EF4-FFF2-40B4-BE49-F238E27FC236}">
                <a16:creationId xmlns:a16="http://schemas.microsoft.com/office/drawing/2014/main" id="{0AC137F6-900C-89AC-ECE9-E160D93173C3}"/>
              </a:ext>
            </a:extLst>
          </p:cNvPr>
          <p:cNvSpPr txBox="1"/>
          <p:nvPr/>
        </p:nvSpPr>
        <p:spPr>
          <a:xfrm>
            <a:off x="60960" y="1314994"/>
            <a:ext cx="1808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 Nova" panose="020B0504020202020204" pitchFamily="34" charset="0"/>
              </a:rPr>
              <a:t>LOREM IPSUM</a:t>
            </a:r>
          </a:p>
        </p:txBody>
      </p:sp>
      <p:sp>
        <p:nvSpPr>
          <p:cNvPr id="22" name="TextBox 21">
            <a:hlinkClick r:id="rId8" action="ppaction://hlinksldjump"/>
            <a:extLst>
              <a:ext uri="{FF2B5EF4-FFF2-40B4-BE49-F238E27FC236}">
                <a16:creationId xmlns:a16="http://schemas.microsoft.com/office/drawing/2014/main" id="{4FEA3187-C9ED-76EF-A706-2B0E5BF40A30}"/>
              </a:ext>
            </a:extLst>
          </p:cNvPr>
          <p:cNvSpPr txBox="1"/>
          <p:nvPr/>
        </p:nvSpPr>
        <p:spPr>
          <a:xfrm>
            <a:off x="2105439" y="1314994"/>
            <a:ext cx="1808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 Nova" panose="020B0504020202020204" pitchFamily="34" charset="0"/>
              </a:rPr>
              <a:t>LOREM IPSUM</a:t>
            </a:r>
          </a:p>
        </p:txBody>
      </p:sp>
      <p:sp>
        <p:nvSpPr>
          <p:cNvPr id="23" name="TextBox 22">
            <a:hlinkClick r:id="rId9" action="ppaction://hlinksldjump"/>
            <a:extLst>
              <a:ext uri="{FF2B5EF4-FFF2-40B4-BE49-F238E27FC236}">
                <a16:creationId xmlns:a16="http://schemas.microsoft.com/office/drawing/2014/main" id="{25A20285-5ABA-B097-CD7B-CA6A70E3B1E4}"/>
              </a:ext>
            </a:extLst>
          </p:cNvPr>
          <p:cNvSpPr txBox="1"/>
          <p:nvPr/>
        </p:nvSpPr>
        <p:spPr>
          <a:xfrm>
            <a:off x="4141506" y="1314994"/>
            <a:ext cx="1808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 Nova" panose="020B0504020202020204" pitchFamily="34" charset="0"/>
              </a:rPr>
              <a:t>LOREM IPSUM</a:t>
            </a:r>
          </a:p>
        </p:txBody>
      </p:sp>
      <p:sp>
        <p:nvSpPr>
          <p:cNvPr id="24" name="TextBox 23">
            <a:hlinkClick r:id="rId10" action="ppaction://hlinksldjump"/>
            <a:extLst>
              <a:ext uri="{FF2B5EF4-FFF2-40B4-BE49-F238E27FC236}">
                <a16:creationId xmlns:a16="http://schemas.microsoft.com/office/drawing/2014/main" id="{B36A02BD-220D-7BFE-6160-925DE5FD66D0}"/>
              </a:ext>
            </a:extLst>
          </p:cNvPr>
          <p:cNvSpPr txBox="1"/>
          <p:nvPr/>
        </p:nvSpPr>
        <p:spPr>
          <a:xfrm>
            <a:off x="6200402" y="1317832"/>
            <a:ext cx="1808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 Nova" panose="020B0504020202020204" pitchFamily="34" charset="0"/>
              </a:rPr>
              <a:t>LOREM IPSUM</a:t>
            </a:r>
          </a:p>
        </p:txBody>
      </p:sp>
      <p:sp>
        <p:nvSpPr>
          <p:cNvPr id="28" name="TextBox 27">
            <a:hlinkClick r:id="rId11" action="ppaction://hlinksldjump"/>
            <a:extLst>
              <a:ext uri="{FF2B5EF4-FFF2-40B4-BE49-F238E27FC236}">
                <a16:creationId xmlns:a16="http://schemas.microsoft.com/office/drawing/2014/main" id="{7AF24138-0DF8-E16B-DA19-02531C796373}"/>
              </a:ext>
            </a:extLst>
          </p:cNvPr>
          <p:cNvSpPr txBox="1"/>
          <p:nvPr/>
        </p:nvSpPr>
        <p:spPr>
          <a:xfrm>
            <a:off x="8278373" y="1314994"/>
            <a:ext cx="1808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 Nova" panose="020B0504020202020204" pitchFamily="34" charset="0"/>
              </a:rPr>
              <a:t>LOREM IPSUM</a:t>
            </a:r>
          </a:p>
        </p:txBody>
      </p:sp>
      <p:sp>
        <p:nvSpPr>
          <p:cNvPr id="29" name="TextBox 28">
            <a:hlinkClick r:id="rId2" action="ppaction://hlinksldjump"/>
            <a:extLst>
              <a:ext uri="{FF2B5EF4-FFF2-40B4-BE49-F238E27FC236}">
                <a16:creationId xmlns:a16="http://schemas.microsoft.com/office/drawing/2014/main" id="{27C5A10C-DA9A-AEDF-5D5C-28D5EECB6741}"/>
              </a:ext>
            </a:extLst>
          </p:cNvPr>
          <p:cNvSpPr txBox="1"/>
          <p:nvPr/>
        </p:nvSpPr>
        <p:spPr>
          <a:xfrm>
            <a:off x="10332380" y="1314994"/>
            <a:ext cx="1808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 Nova" panose="020B0504020202020204" pitchFamily="34" charset="0"/>
              </a:rPr>
              <a:t>LOREM IPSUM</a:t>
            </a:r>
          </a:p>
        </p:txBody>
      </p:sp>
    </p:spTree>
    <p:extLst>
      <p:ext uri="{BB962C8B-B14F-4D97-AF65-F5344CB8AC3E}">
        <p14:creationId xmlns:p14="http://schemas.microsoft.com/office/powerpoint/2010/main" val="11731748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124</Words>
  <Application>Microsoft Office PowerPoint</Application>
  <PresentationFormat>Widescreen</PresentationFormat>
  <Paragraphs>52</Paragraphs>
  <Slides>7</Slides>
  <Notes>0</Notes>
  <HiddenSlides>6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Arial Nova</vt:lpstr>
      <vt:lpstr>Calibri</vt:lpstr>
      <vt:lpstr>Calibri Light</vt:lpstr>
      <vt:lpstr>Minion Pro</vt:lpstr>
      <vt:lpstr>Office Theme</vt:lpstr>
      <vt:lpstr>PowerPoint Presentation</vt:lpstr>
      <vt:lpstr>LOREM IPSUM</vt:lpstr>
      <vt:lpstr>LOREM IPSUM</vt:lpstr>
      <vt:lpstr>LOREM IPSUM</vt:lpstr>
      <vt:lpstr>LOREM IPSUM</vt:lpstr>
      <vt:lpstr>LOREM IPSUM</vt:lpstr>
      <vt:lpstr>LOREM IPSUM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Jessica</dc:creator>
  <cp:lastModifiedBy>Davis, Jessica</cp:lastModifiedBy>
  <cp:revision>1</cp:revision>
  <dcterms:created xsi:type="dcterms:W3CDTF">2023-05-30T15:21:17Z</dcterms:created>
  <dcterms:modified xsi:type="dcterms:W3CDTF">2023-05-30T18:55:45Z</dcterms:modified>
</cp:coreProperties>
</file>