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660A"/>
    <a:srgbClr val="FFCD00"/>
    <a:srgbClr val="FFA300"/>
    <a:srgbClr val="F58025"/>
    <a:srgbClr val="0064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418678-B2A6-4F77-82C4-07D699C88E20}" v="37" dt="2023-05-30T15:38:34.8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94" d="100"/>
          <a:sy n="94" d="100"/>
        </p:scale>
        <p:origin x="84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s, Jessica" userId="S::jessica.davis@uta.edu::b4b6bae1-8d70-4102-9e1f-05dab536ed4d" providerId="AD" clId="Web-{B3CC12F3-95C5-547B-365F-4E68983422A9}"/>
    <pc:docChg chg="addSld delSld modSld">
      <pc:chgData name="Davis, Jessica" userId="S::jessica.davis@uta.edu::b4b6bae1-8d70-4102-9e1f-05dab536ed4d" providerId="AD" clId="Web-{B3CC12F3-95C5-547B-365F-4E68983422A9}" dt="2023-05-25T15:45:02.540" v="186" actId="14100"/>
      <pc:docMkLst>
        <pc:docMk/>
      </pc:docMkLst>
      <pc:sldChg chg="addSp delSp modSp">
        <pc:chgData name="Davis, Jessica" userId="S::jessica.davis@uta.edu::b4b6bae1-8d70-4102-9e1f-05dab536ed4d" providerId="AD" clId="Web-{B3CC12F3-95C5-547B-365F-4E68983422A9}" dt="2023-05-25T15:21:13.069" v="37" actId="1076"/>
        <pc:sldMkLst>
          <pc:docMk/>
          <pc:sldMk cId="109857222" sldId="256"/>
        </pc:sldMkLst>
        <pc:spChg chg="mod">
          <ac:chgData name="Davis, Jessica" userId="S::jessica.davis@uta.edu::b4b6bae1-8d70-4102-9e1f-05dab536ed4d" providerId="AD" clId="Web-{B3CC12F3-95C5-547B-365F-4E68983422A9}" dt="2023-05-25T15:18:57.752" v="7" actId="20577"/>
          <ac:spMkLst>
            <pc:docMk/>
            <pc:sldMk cId="109857222" sldId="256"/>
            <ac:spMk id="3" creationId="{76E1A497-47F9-7F95-A168-F93BE2C87247}"/>
          </ac:spMkLst>
        </pc:spChg>
        <pc:spChg chg="add mod">
          <ac:chgData name="Davis, Jessica" userId="S::jessica.davis@uta.edu::b4b6bae1-8d70-4102-9e1f-05dab536ed4d" providerId="AD" clId="Web-{B3CC12F3-95C5-547B-365F-4E68983422A9}" dt="2023-05-25T15:20:10.754" v="19" actId="1076"/>
          <ac:spMkLst>
            <pc:docMk/>
            <pc:sldMk cId="109857222" sldId="256"/>
            <ac:spMk id="4" creationId="{8C123B9D-E2AF-5EA5-88D6-F16B1FFC243B}"/>
          </ac:spMkLst>
        </pc:spChg>
        <pc:spChg chg="del mod">
          <ac:chgData name="Davis, Jessica" userId="S::jessica.davis@uta.edu::b4b6bae1-8d70-4102-9e1f-05dab536ed4d" providerId="AD" clId="Web-{B3CC12F3-95C5-547B-365F-4E68983422A9}" dt="2023-05-25T15:20:05.598" v="17"/>
          <ac:spMkLst>
            <pc:docMk/>
            <pc:sldMk cId="109857222" sldId="256"/>
            <ac:spMk id="5" creationId="{38C75843-AD12-6CDA-B850-D69D02642355}"/>
          </ac:spMkLst>
        </pc:spChg>
        <pc:spChg chg="del">
          <ac:chgData name="Davis, Jessica" userId="S::jessica.davis@uta.edu::b4b6bae1-8d70-4102-9e1f-05dab536ed4d" providerId="AD" clId="Web-{B3CC12F3-95C5-547B-365F-4E68983422A9}" dt="2023-05-25T15:20:16.098" v="21"/>
          <ac:spMkLst>
            <pc:docMk/>
            <pc:sldMk cId="109857222" sldId="256"/>
            <ac:spMk id="7" creationId="{B0B1533E-D534-8C6C-BC85-7CF08747A210}"/>
          </ac:spMkLst>
        </pc:spChg>
        <pc:spChg chg="del">
          <ac:chgData name="Davis, Jessica" userId="S::jessica.davis@uta.edu::b4b6bae1-8d70-4102-9e1f-05dab536ed4d" providerId="AD" clId="Web-{B3CC12F3-95C5-547B-365F-4E68983422A9}" dt="2023-05-25T15:20:30.974" v="23"/>
          <ac:spMkLst>
            <pc:docMk/>
            <pc:sldMk cId="109857222" sldId="256"/>
            <ac:spMk id="9" creationId="{3EDFDEE8-0564-A8FC-CD84-D00F06D81C64}"/>
          </ac:spMkLst>
        </pc:spChg>
        <pc:spChg chg="del">
          <ac:chgData name="Davis, Jessica" userId="S::jessica.davis@uta.edu::b4b6bae1-8d70-4102-9e1f-05dab536ed4d" providerId="AD" clId="Web-{B3CC12F3-95C5-547B-365F-4E68983422A9}" dt="2023-05-25T15:20:32.318" v="24"/>
          <ac:spMkLst>
            <pc:docMk/>
            <pc:sldMk cId="109857222" sldId="256"/>
            <ac:spMk id="12" creationId="{ECE74ED0-EC31-A158-15C5-F7FC23090151}"/>
          </ac:spMkLst>
        </pc:spChg>
        <pc:spChg chg="del">
          <ac:chgData name="Davis, Jessica" userId="S::jessica.davis@uta.edu::b4b6bae1-8d70-4102-9e1f-05dab536ed4d" providerId="AD" clId="Web-{B3CC12F3-95C5-547B-365F-4E68983422A9}" dt="2023-05-25T15:20:32.615" v="25"/>
          <ac:spMkLst>
            <pc:docMk/>
            <pc:sldMk cId="109857222" sldId="256"/>
            <ac:spMk id="15" creationId="{B82DE0E1-9CC4-35CA-3F92-D3B1DF60247A}"/>
          </ac:spMkLst>
        </pc:spChg>
        <pc:spChg chg="add mod">
          <ac:chgData name="Davis, Jessica" userId="S::jessica.davis@uta.edu::b4b6bae1-8d70-4102-9e1f-05dab536ed4d" providerId="AD" clId="Web-{B3CC12F3-95C5-547B-365F-4E68983422A9}" dt="2023-05-25T15:20:28.083" v="22" actId="1076"/>
          <ac:spMkLst>
            <pc:docMk/>
            <pc:sldMk cId="109857222" sldId="256"/>
            <ac:spMk id="16" creationId="{CE4F5EF9-B6A0-485D-0DD1-46870BF29252}"/>
          </ac:spMkLst>
        </pc:spChg>
        <pc:spChg chg="add mod">
          <ac:chgData name="Davis, Jessica" userId="S::jessica.davis@uta.edu::b4b6bae1-8d70-4102-9e1f-05dab536ed4d" providerId="AD" clId="Web-{B3CC12F3-95C5-547B-365F-4E68983422A9}" dt="2023-05-25T15:21:13.054" v="35" actId="1076"/>
          <ac:spMkLst>
            <pc:docMk/>
            <pc:sldMk cId="109857222" sldId="256"/>
            <ac:spMk id="17" creationId="{FD92420B-CDF4-A779-5D31-30442DA0E848}"/>
          </ac:spMkLst>
        </pc:spChg>
        <pc:spChg chg="add mod">
          <ac:chgData name="Davis, Jessica" userId="S::jessica.davis@uta.edu::b4b6bae1-8d70-4102-9e1f-05dab536ed4d" providerId="AD" clId="Web-{B3CC12F3-95C5-547B-365F-4E68983422A9}" dt="2023-05-25T15:21:13.069" v="36" actId="1076"/>
          <ac:spMkLst>
            <pc:docMk/>
            <pc:sldMk cId="109857222" sldId="256"/>
            <ac:spMk id="18" creationId="{A7A2CBDF-BB6A-3EC8-FE32-BA165B851892}"/>
          </ac:spMkLst>
        </pc:spChg>
        <pc:spChg chg="add mod">
          <ac:chgData name="Davis, Jessica" userId="S::jessica.davis@uta.edu::b4b6bae1-8d70-4102-9e1f-05dab536ed4d" providerId="AD" clId="Web-{B3CC12F3-95C5-547B-365F-4E68983422A9}" dt="2023-05-25T15:21:13.069" v="37" actId="1076"/>
          <ac:spMkLst>
            <pc:docMk/>
            <pc:sldMk cId="109857222" sldId="256"/>
            <ac:spMk id="19" creationId="{DCA908B6-7744-9FDB-F635-C738371BB374}"/>
          </ac:spMkLst>
        </pc:spChg>
      </pc:sldChg>
      <pc:sldChg chg="del">
        <pc:chgData name="Davis, Jessica" userId="S::jessica.davis@uta.edu::b4b6bae1-8d70-4102-9e1f-05dab536ed4d" providerId="AD" clId="Web-{B3CC12F3-95C5-547B-365F-4E68983422A9}" dt="2023-05-25T15:21:54.571" v="39"/>
        <pc:sldMkLst>
          <pc:docMk/>
          <pc:sldMk cId="1878655990" sldId="257"/>
        </pc:sldMkLst>
      </pc:sldChg>
      <pc:sldChg chg="addSp delSp modSp add replId">
        <pc:chgData name="Davis, Jessica" userId="S::jessica.davis@uta.edu::b4b6bae1-8d70-4102-9e1f-05dab536ed4d" providerId="AD" clId="Web-{B3CC12F3-95C5-547B-365F-4E68983422A9}" dt="2023-05-25T15:45:02.540" v="186" actId="14100"/>
        <pc:sldMkLst>
          <pc:docMk/>
          <pc:sldMk cId="3103281160" sldId="258"/>
        </pc:sldMkLst>
        <pc:spChg chg="del">
          <ac:chgData name="Davis, Jessica" userId="S::jessica.davis@uta.edu::b4b6bae1-8d70-4102-9e1f-05dab536ed4d" providerId="AD" clId="Web-{B3CC12F3-95C5-547B-365F-4E68983422A9}" dt="2023-05-25T15:22:44.307" v="48"/>
          <ac:spMkLst>
            <pc:docMk/>
            <pc:sldMk cId="3103281160" sldId="258"/>
            <ac:spMk id="3" creationId="{76E1A497-47F9-7F95-A168-F93BE2C87247}"/>
          </ac:spMkLst>
        </pc:spChg>
        <pc:spChg chg="del">
          <ac:chgData name="Davis, Jessica" userId="S::jessica.davis@uta.edu::b4b6bae1-8d70-4102-9e1f-05dab536ed4d" providerId="AD" clId="Web-{B3CC12F3-95C5-547B-365F-4E68983422A9}" dt="2023-05-25T15:22:44.307" v="47"/>
          <ac:spMkLst>
            <pc:docMk/>
            <pc:sldMk cId="3103281160" sldId="258"/>
            <ac:spMk id="4" creationId="{8C123B9D-E2AF-5EA5-88D6-F16B1FFC243B}"/>
          </ac:spMkLst>
        </pc:spChg>
        <pc:spChg chg="add mod">
          <ac:chgData name="Davis, Jessica" userId="S::jessica.davis@uta.edu::b4b6bae1-8d70-4102-9e1f-05dab536ed4d" providerId="AD" clId="Web-{B3CC12F3-95C5-547B-365F-4E68983422A9}" dt="2023-05-25T15:38:13.370" v="146" actId="1076"/>
          <ac:spMkLst>
            <pc:docMk/>
            <pc:sldMk cId="3103281160" sldId="258"/>
            <ac:spMk id="7" creationId="{B237E281-A26E-C1DD-224E-ED7D0BD82812}"/>
          </ac:spMkLst>
        </pc:spChg>
        <pc:spChg chg="mod">
          <ac:chgData name="Davis, Jessica" userId="S::jessica.davis@uta.edu::b4b6bae1-8d70-4102-9e1f-05dab536ed4d" providerId="AD" clId="Web-{B3CC12F3-95C5-547B-365F-4E68983422A9}" dt="2023-05-25T15:33:12.234" v="99"/>
          <ac:spMkLst>
            <pc:docMk/>
            <pc:sldMk cId="3103281160" sldId="258"/>
            <ac:spMk id="8" creationId="{E233A6AE-E223-09D7-4162-5E64E01B98F3}"/>
          </ac:spMkLst>
        </pc:spChg>
        <pc:spChg chg="add mod">
          <ac:chgData name="Davis, Jessica" userId="S::jessica.davis@uta.edu::b4b6bae1-8d70-4102-9e1f-05dab536ed4d" providerId="AD" clId="Web-{B3CC12F3-95C5-547B-365F-4E68983422A9}" dt="2023-05-25T15:42:07.722" v="180" actId="20577"/>
          <ac:spMkLst>
            <pc:docMk/>
            <pc:sldMk cId="3103281160" sldId="258"/>
            <ac:spMk id="9" creationId="{352D24FA-2426-C69F-BA94-E3822FA60133}"/>
          </ac:spMkLst>
        </pc:spChg>
        <pc:spChg chg="add del mod">
          <ac:chgData name="Davis, Jessica" userId="S::jessica.davis@uta.edu::b4b6bae1-8d70-4102-9e1f-05dab536ed4d" providerId="AD" clId="Web-{B3CC12F3-95C5-547B-365F-4E68983422A9}" dt="2023-05-25T15:37:12.227" v="143" actId="14100"/>
          <ac:spMkLst>
            <pc:docMk/>
            <pc:sldMk cId="3103281160" sldId="258"/>
            <ac:spMk id="10" creationId="{6BE94429-310B-C8BE-17F8-D49937E6E5D4}"/>
          </ac:spMkLst>
        </pc:spChg>
        <pc:spChg chg="del">
          <ac:chgData name="Davis, Jessica" userId="S::jessica.davis@uta.edu::b4b6bae1-8d70-4102-9e1f-05dab536ed4d" providerId="AD" clId="Web-{B3CC12F3-95C5-547B-365F-4E68983422A9}" dt="2023-05-25T15:22:44.307" v="46"/>
          <ac:spMkLst>
            <pc:docMk/>
            <pc:sldMk cId="3103281160" sldId="258"/>
            <ac:spMk id="16" creationId="{CE4F5EF9-B6A0-485D-0DD1-46870BF29252}"/>
          </ac:spMkLst>
        </pc:spChg>
        <pc:spChg chg="del">
          <ac:chgData name="Davis, Jessica" userId="S::jessica.davis@uta.edu::b4b6bae1-8d70-4102-9e1f-05dab536ed4d" providerId="AD" clId="Web-{B3CC12F3-95C5-547B-365F-4E68983422A9}" dt="2023-05-25T15:22:44.307" v="45"/>
          <ac:spMkLst>
            <pc:docMk/>
            <pc:sldMk cId="3103281160" sldId="258"/>
            <ac:spMk id="17" creationId="{FD92420B-CDF4-A779-5D31-30442DA0E848}"/>
          </ac:spMkLst>
        </pc:spChg>
        <pc:spChg chg="del">
          <ac:chgData name="Davis, Jessica" userId="S::jessica.davis@uta.edu::b4b6bae1-8d70-4102-9e1f-05dab536ed4d" providerId="AD" clId="Web-{B3CC12F3-95C5-547B-365F-4E68983422A9}" dt="2023-05-25T15:22:44.307" v="44"/>
          <ac:spMkLst>
            <pc:docMk/>
            <pc:sldMk cId="3103281160" sldId="258"/>
            <ac:spMk id="18" creationId="{A7A2CBDF-BB6A-3EC8-FE32-BA165B851892}"/>
          </ac:spMkLst>
        </pc:spChg>
        <pc:spChg chg="del">
          <ac:chgData name="Davis, Jessica" userId="S::jessica.davis@uta.edu::b4b6bae1-8d70-4102-9e1f-05dab536ed4d" providerId="AD" clId="Web-{B3CC12F3-95C5-547B-365F-4E68983422A9}" dt="2023-05-25T15:22:44.307" v="43"/>
          <ac:spMkLst>
            <pc:docMk/>
            <pc:sldMk cId="3103281160" sldId="258"/>
            <ac:spMk id="19" creationId="{DCA908B6-7744-9FDB-F635-C738371BB374}"/>
          </ac:spMkLst>
        </pc:spChg>
        <pc:picChg chg="add mod ord modCrop">
          <ac:chgData name="Davis, Jessica" userId="S::jessica.davis@uta.edu::b4b6bae1-8d70-4102-9e1f-05dab536ed4d" providerId="AD" clId="Web-{B3CC12F3-95C5-547B-365F-4E68983422A9}" dt="2023-05-25T15:37:35.540" v="145"/>
          <ac:picMkLst>
            <pc:docMk/>
            <pc:sldMk cId="3103281160" sldId="258"/>
            <ac:picMk id="5" creationId="{5322D18C-9295-36C1-95E4-EC0C302376F0}"/>
          </ac:picMkLst>
        </pc:picChg>
        <pc:picChg chg="del mod modCrop">
          <ac:chgData name="Davis, Jessica" userId="S::jessica.davis@uta.edu::b4b6bae1-8d70-4102-9e1f-05dab536ed4d" providerId="AD" clId="Web-{B3CC12F3-95C5-547B-365F-4E68983422A9}" dt="2023-05-25T15:26:51.971" v="78"/>
          <ac:picMkLst>
            <pc:docMk/>
            <pc:sldMk cId="3103281160" sldId="258"/>
            <ac:picMk id="6" creationId="{AF02E0F5-C227-75F2-B8E2-115E4EA3E5B9}"/>
          </ac:picMkLst>
        </pc:picChg>
        <pc:picChg chg="mod">
          <ac:chgData name="Davis, Jessica" userId="S::jessica.davis@uta.edu::b4b6bae1-8d70-4102-9e1f-05dab536ed4d" providerId="AD" clId="Web-{B3CC12F3-95C5-547B-365F-4E68983422A9}" dt="2023-05-25T15:22:58.885" v="50" actId="1076"/>
          <ac:picMkLst>
            <pc:docMk/>
            <pc:sldMk cId="3103281160" sldId="258"/>
            <ac:picMk id="13" creationId="{51D70197-E0B6-31CA-B682-46E793F48433}"/>
          </ac:picMkLst>
        </pc:picChg>
        <pc:picChg chg="mod">
          <ac:chgData name="Davis, Jessica" userId="S::jessica.davis@uta.edu::b4b6bae1-8d70-4102-9e1f-05dab536ed4d" providerId="AD" clId="Web-{B3CC12F3-95C5-547B-365F-4E68983422A9}" dt="2023-05-25T15:22:20.165" v="42" actId="1076"/>
          <ac:picMkLst>
            <pc:docMk/>
            <pc:sldMk cId="3103281160" sldId="258"/>
            <ac:picMk id="14" creationId="{BE76E886-8D19-EE8D-567D-1D319D9D1FB1}"/>
          </ac:picMkLst>
        </pc:picChg>
        <pc:cxnChg chg="mod">
          <ac:chgData name="Davis, Jessica" userId="S::jessica.davis@uta.edu::b4b6bae1-8d70-4102-9e1f-05dab536ed4d" providerId="AD" clId="Web-{B3CC12F3-95C5-547B-365F-4E68983422A9}" dt="2023-05-25T15:33:42.673" v="101" actId="1076"/>
          <ac:cxnSpMkLst>
            <pc:docMk/>
            <pc:sldMk cId="3103281160" sldId="258"/>
            <ac:cxnSpMk id="11" creationId="{5F258819-5AA5-DB74-634A-E48EE6722560}"/>
          </ac:cxnSpMkLst>
        </pc:cxnChg>
        <pc:cxnChg chg="add mod">
          <ac:chgData name="Davis, Jessica" userId="S::jessica.davis@uta.edu::b4b6bae1-8d70-4102-9e1f-05dab536ed4d" providerId="AD" clId="Web-{B3CC12F3-95C5-547B-365F-4E68983422A9}" dt="2023-05-25T15:45:02.540" v="186" actId="14100"/>
          <ac:cxnSpMkLst>
            <pc:docMk/>
            <pc:sldMk cId="3103281160" sldId="258"/>
            <ac:cxnSpMk id="12" creationId="{4F71EF49-640E-9B4E-470B-A26E316AE8EE}"/>
          </ac:cxnSpMkLst>
        </pc:cxnChg>
        <pc:cxnChg chg="add del">
          <ac:chgData name="Davis, Jessica" userId="S::jessica.davis@uta.edu::b4b6bae1-8d70-4102-9e1f-05dab536ed4d" providerId="AD" clId="Web-{B3CC12F3-95C5-547B-365F-4E68983422A9}" dt="2023-05-25T15:41:28.627" v="170"/>
          <ac:cxnSpMkLst>
            <pc:docMk/>
            <pc:sldMk cId="3103281160" sldId="258"/>
            <ac:cxnSpMk id="15" creationId="{B2D6D069-5AC6-0C97-91B1-08BE14694E47}"/>
          </ac:cxnSpMkLst>
        </pc:cxnChg>
      </pc:sldChg>
      <pc:sldChg chg="addSp delSp modSp new del">
        <pc:chgData name="Davis, Jessica" userId="S::jessica.davis@uta.edu::b4b6bae1-8d70-4102-9e1f-05dab536ed4d" providerId="AD" clId="Web-{B3CC12F3-95C5-547B-365F-4E68983422A9}" dt="2023-05-25T15:31:42.778" v="87"/>
        <pc:sldMkLst>
          <pc:docMk/>
          <pc:sldMk cId="149009312" sldId="259"/>
        </pc:sldMkLst>
        <pc:picChg chg="add del mod">
          <ac:chgData name="Davis, Jessica" userId="S::jessica.davis@uta.edu::b4b6bae1-8d70-4102-9e1f-05dab536ed4d" providerId="AD" clId="Web-{B3CC12F3-95C5-547B-365F-4E68983422A9}" dt="2023-05-25T15:31:38.872" v="86"/>
          <ac:picMkLst>
            <pc:docMk/>
            <pc:sldMk cId="149009312" sldId="259"/>
            <ac:picMk id="2" creationId="{F054B195-9E15-38B7-B7DA-06107681EBEE}"/>
          </ac:picMkLst>
        </pc:picChg>
      </pc:sldChg>
    </pc:docChg>
  </pc:docChgLst>
  <pc:docChgLst>
    <pc:chgData name="Davis, Jessica" userId="S::jessica.davis@uta.edu::b4b6bae1-8d70-4102-9e1f-05dab536ed4d" providerId="AD" clId="Web-{055F8E2D-B1FE-4F1A-A0FC-32D56AA9FA26}"/>
    <pc:docChg chg="addSld modSld">
      <pc:chgData name="Davis, Jessica" userId="S::jessica.davis@uta.edu::b4b6bae1-8d70-4102-9e1f-05dab536ed4d" providerId="AD" clId="Web-{055F8E2D-B1FE-4F1A-A0FC-32D56AA9FA26}" dt="2023-05-24T17:26:42.488" v="301"/>
      <pc:docMkLst>
        <pc:docMk/>
      </pc:docMkLst>
      <pc:sldChg chg="addSp delSp modSp mod setBg modClrScheme setClrOvrMap chgLayout">
        <pc:chgData name="Davis, Jessica" userId="S::jessica.davis@uta.edu::b4b6bae1-8d70-4102-9e1f-05dab536ed4d" providerId="AD" clId="Web-{055F8E2D-B1FE-4F1A-A0FC-32D56AA9FA26}" dt="2023-05-24T17:26:08.581" v="299" actId="20577"/>
        <pc:sldMkLst>
          <pc:docMk/>
          <pc:sldMk cId="109857222" sldId="256"/>
        </pc:sldMkLst>
        <pc:spChg chg="del mod">
          <ac:chgData name="Davis, Jessica" userId="S::jessica.davis@uta.edu::b4b6bae1-8d70-4102-9e1f-05dab536ed4d" providerId="AD" clId="Web-{055F8E2D-B1FE-4F1A-A0FC-32D56AA9FA26}" dt="2023-05-24T14:42:43.014" v="28"/>
          <ac:spMkLst>
            <pc:docMk/>
            <pc:sldMk cId="109857222" sldId="256"/>
            <ac:spMk id="2" creationId="{00000000-0000-0000-0000-000000000000}"/>
          </ac:spMkLst>
        </pc:spChg>
        <pc:spChg chg="del mod">
          <ac:chgData name="Davis, Jessica" userId="S::jessica.davis@uta.edu::b4b6bae1-8d70-4102-9e1f-05dab536ed4d" providerId="AD" clId="Web-{055F8E2D-B1FE-4F1A-A0FC-32D56AA9FA26}" dt="2023-05-24T14:42:43.014" v="28"/>
          <ac:spMkLst>
            <pc:docMk/>
            <pc:sldMk cId="109857222" sldId="256"/>
            <ac:spMk id="3" creationId="{00000000-0000-0000-0000-000000000000}"/>
          </ac:spMkLst>
        </pc:spChg>
        <pc:spChg chg="add mod">
          <ac:chgData name="Davis, Jessica" userId="S::jessica.davis@uta.edu::b4b6bae1-8d70-4102-9e1f-05dab536ed4d" providerId="AD" clId="Web-{055F8E2D-B1FE-4F1A-A0FC-32D56AA9FA26}" dt="2023-05-24T17:25:32.033" v="285"/>
          <ac:spMkLst>
            <pc:docMk/>
            <pc:sldMk cId="109857222" sldId="256"/>
            <ac:spMk id="3" creationId="{76E1A497-47F9-7F95-A168-F93BE2C87247}"/>
          </ac:spMkLst>
        </pc:spChg>
        <pc:spChg chg="add del mod">
          <ac:chgData name="Davis, Jessica" userId="S::jessica.davis@uta.edu::b4b6bae1-8d70-4102-9e1f-05dab536ed4d" providerId="AD" clId="Web-{055F8E2D-B1FE-4F1A-A0FC-32D56AA9FA26}" dt="2023-05-24T14:33:45.182" v="14"/>
          <ac:spMkLst>
            <pc:docMk/>
            <pc:sldMk cId="109857222" sldId="256"/>
            <ac:spMk id="5" creationId="{297BD6D4-D4BA-F316-75A2-9E0A19E211BE}"/>
          </ac:spMkLst>
        </pc:spChg>
        <pc:spChg chg="add mod">
          <ac:chgData name="Davis, Jessica" userId="S::jessica.davis@uta.edu::b4b6bae1-8d70-4102-9e1f-05dab536ed4d" providerId="AD" clId="Web-{055F8E2D-B1FE-4F1A-A0FC-32D56AA9FA26}" dt="2023-05-24T17:25:32.033" v="286"/>
          <ac:spMkLst>
            <pc:docMk/>
            <pc:sldMk cId="109857222" sldId="256"/>
            <ac:spMk id="5" creationId="{38C75843-AD12-6CDA-B850-D69D02642355}"/>
          </ac:spMkLst>
        </pc:spChg>
        <pc:spChg chg="add mod">
          <ac:chgData name="Davis, Jessica" userId="S::jessica.davis@uta.edu::b4b6bae1-8d70-4102-9e1f-05dab536ed4d" providerId="AD" clId="Web-{055F8E2D-B1FE-4F1A-A0FC-32D56AA9FA26}" dt="2023-05-24T17:25:32.048" v="287"/>
          <ac:spMkLst>
            <pc:docMk/>
            <pc:sldMk cId="109857222" sldId="256"/>
            <ac:spMk id="7" creationId="{B0B1533E-D534-8C6C-BC85-7CF08747A210}"/>
          </ac:spMkLst>
        </pc:spChg>
        <pc:spChg chg="add mod">
          <ac:chgData name="Davis, Jessica" userId="S::jessica.davis@uta.edu::b4b6bae1-8d70-4102-9e1f-05dab536ed4d" providerId="AD" clId="Web-{055F8E2D-B1FE-4F1A-A0FC-32D56AA9FA26}" dt="2023-05-24T17:26:08.581" v="299" actId="20577"/>
          <ac:spMkLst>
            <pc:docMk/>
            <pc:sldMk cId="109857222" sldId="256"/>
            <ac:spMk id="8" creationId="{E233A6AE-E223-09D7-4162-5E64E01B98F3}"/>
          </ac:spMkLst>
        </pc:spChg>
        <pc:spChg chg="add mod">
          <ac:chgData name="Davis, Jessica" userId="S::jessica.davis@uta.edu::b4b6bae1-8d70-4102-9e1f-05dab536ed4d" providerId="AD" clId="Web-{055F8E2D-B1FE-4F1A-A0FC-32D56AA9FA26}" dt="2023-05-24T17:25:32.064" v="288"/>
          <ac:spMkLst>
            <pc:docMk/>
            <pc:sldMk cId="109857222" sldId="256"/>
            <ac:spMk id="9" creationId="{3EDFDEE8-0564-A8FC-CD84-D00F06D81C64}"/>
          </ac:spMkLst>
        </pc:spChg>
        <pc:spChg chg="add del">
          <ac:chgData name="Davis, Jessica" userId="S::jessica.davis@uta.edu::b4b6bae1-8d70-4102-9e1f-05dab536ed4d" providerId="AD" clId="Web-{055F8E2D-B1FE-4F1A-A0FC-32D56AA9FA26}" dt="2023-05-24T14:32:02.116" v="9"/>
          <ac:spMkLst>
            <pc:docMk/>
            <pc:sldMk cId="109857222" sldId="256"/>
            <ac:spMk id="9" creationId="{71B2258F-86CA-4D4D-8270-BC05FCDEBFB3}"/>
          </ac:spMkLst>
        </pc:spChg>
        <pc:spChg chg="add mod">
          <ac:chgData name="Davis, Jessica" userId="S::jessica.davis@uta.edu::b4b6bae1-8d70-4102-9e1f-05dab536ed4d" providerId="AD" clId="Web-{055F8E2D-B1FE-4F1A-A0FC-32D56AA9FA26}" dt="2023-05-24T17:26:08.581" v="297" actId="20577"/>
          <ac:spMkLst>
            <pc:docMk/>
            <pc:sldMk cId="109857222" sldId="256"/>
            <ac:spMk id="10" creationId="{6BE94429-310B-C8BE-17F8-D49937E6E5D4}"/>
          </ac:spMkLst>
        </pc:spChg>
        <pc:spChg chg="add del">
          <ac:chgData name="Davis, Jessica" userId="S::jessica.davis@uta.edu::b4b6bae1-8d70-4102-9e1f-05dab536ed4d" providerId="AD" clId="Web-{055F8E2D-B1FE-4F1A-A0FC-32D56AA9FA26}" dt="2023-05-24T14:52:31.958" v="191"/>
          <ac:spMkLst>
            <pc:docMk/>
            <pc:sldMk cId="109857222" sldId="256"/>
            <ac:spMk id="12" creationId="{4BA79134-D5F3-0648-4866-535EBFC7C2AE}"/>
          </ac:spMkLst>
        </pc:spChg>
        <pc:spChg chg="add mod">
          <ac:chgData name="Davis, Jessica" userId="S::jessica.davis@uta.edu::b4b6bae1-8d70-4102-9e1f-05dab536ed4d" providerId="AD" clId="Web-{055F8E2D-B1FE-4F1A-A0FC-32D56AA9FA26}" dt="2023-05-24T17:25:32.064" v="289"/>
          <ac:spMkLst>
            <pc:docMk/>
            <pc:sldMk cId="109857222" sldId="256"/>
            <ac:spMk id="12" creationId="{ECE74ED0-EC31-A158-15C5-F7FC23090151}"/>
          </ac:spMkLst>
        </pc:spChg>
        <pc:spChg chg="add mod">
          <ac:chgData name="Davis, Jessica" userId="S::jessica.davis@uta.edu::b4b6bae1-8d70-4102-9e1f-05dab536ed4d" providerId="AD" clId="Web-{055F8E2D-B1FE-4F1A-A0FC-32D56AA9FA26}" dt="2023-05-24T17:25:32.080" v="290"/>
          <ac:spMkLst>
            <pc:docMk/>
            <pc:sldMk cId="109857222" sldId="256"/>
            <ac:spMk id="15" creationId="{B82DE0E1-9CC4-35CA-3F92-D3B1DF60247A}"/>
          </ac:spMkLst>
        </pc:spChg>
        <pc:picChg chg="add mod">
          <ac:chgData name="Davis, Jessica" userId="S::jessica.davis@uta.edu::b4b6bae1-8d70-4102-9e1f-05dab536ed4d" providerId="AD" clId="Web-{055F8E2D-B1FE-4F1A-A0FC-32D56AA9FA26}" dt="2023-05-24T17:23:47.716" v="234" actId="1076"/>
          <ac:picMkLst>
            <pc:docMk/>
            <pc:sldMk cId="109857222" sldId="256"/>
            <ac:picMk id="2" creationId="{C233505C-F171-FFE0-C374-2C10027007AE}"/>
          </ac:picMkLst>
        </pc:picChg>
        <pc:picChg chg="add del mod ord modCrop">
          <ac:chgData name="Davis, Jessica" userId="S::jessica.davis@uta.edu::b4b6bae1-8d70-4102-9e1f-05dab536ed4d" providerId="AD" clId="Web-{055F8E2D-B1FE-4F1A-A0FC-32D56AA9FA26}" dt="2023-05-24T14:33:46.916" v="15"/>
          <ac:picMkLst>
            <pc:docMk/>
            <pc:sldMk cId="109857222" sldId="256"/>
            <ac:picMk id="4" creationId="{8B7F144C-2629-EC2D-8FF4-8738D1467C37}"/>
          </ac:picMkLst>
        </pc:picChg>
        <pc:picChg chg="add del mod">
          <ac:chgData name="Davis, Jessica" userId="S::jessica.davis@uta.edu::b4b6bae1-8d70-4102-9e1f-05dab536ed4d" providerId="AD" clId="Web-{055F8E2D-B1FE-4F1A-A0FC-32D56AA9FA26}" dt="2023-05-24T17:24:25.233" v="237"/>
          <ac:picMkLst>
            <pc:docMk/>
            <pc:sldMk cId="109857222" sldId="256"/>
            <ac:picMk id="4" creationId="{C28B177C-13CD-C72F-DE7E-783E44FB3338}"/>
          </ac:picMkLst>
        </pc:picChg>
        <pc:picChg chg="add mod modCrop">
          <ac:chgData name="Davis, Jessica" userId="S::jessica.davis@uta.edu::b4b6bae1-8d70-4102-9e1f-05dab536ed4d" providerId="AD" clId="Web-{055F8E2D-B1FE-4F1A-A0FC-32D56AA9FA26}" dt="2023-05-24T14:52:53.193" v="193"/>
          <ac:picMkLst>
            <pc:docMk/>
            <pc:sldMk cId="109857222" sldId="256"/>
            <ac:picMk id="6" creationId="{AF02E0F5-C227-75F2-B8E2-115E4EA3E5B9}"/>
          </ac:picMkLst>
        </pc:picChg>
        <pc:picChg chg="add del mod">
          <ac:chgData name="Davis, Jessica" userId="S::jessica.davis@uta.edu::b4b6bae1-8d70-4102-9e1f-05dab536ed4d" providerId="AD" clId="Web-{055F8E2D-B1FE-4F1A-A0FC-32D56AA9FA26}" dt="2023-05-24T14:52:56.865" v="194"/>
          <ac:picMkLst>
            <pc:docMk/>
            <pc:sldMk cId="109857222" sldId="256"/>
            <ac:picMk id="7" creationId="{3620CA6E-FC0A-28A6-37CE-545C06F415D8}"/>
          </ac:picMkLst>
        </pc:picChg>
        <pc:picChg chg="add mod">
          <ac:chgData name="Davis, Jessica" userId="S::jessica.davis@uta.edu::b4b6bae1-8d70-4102-9e1f-05dab536ed4d" providerId="AD" clId="Web-{055F8E2D-B1FE-4F1A-A0FC-32D56AA9FA26}" dt="2023-05-24T14:56:04.216" v="223" actId="1076"/>
          <ac:picMkLst>
            <pc:docMk/>
            <pc:sldMk cId="109857222" sldId="256"/>
            <ac:picMk id="13" creationId="{51D70197-E0B6-31CA-B682-46E793F48433}"/>
          </ac:picMkLst>
        </pc:picChg>
        <pc:picChg chg="add mod">
          <ac:chgData name="Davis, Jessica" userId="S::jessica.davis@uta.edu::b4b6bae1-8d70-4102-9e1f-05dab536ed4d" providerId="AD" clId="Web-{055F8E2D-B1FE-4F1A-A0FC-32D56AA9FA26}" dt="2023-05-24T14:56:47.686" v="229" actId="1076"/>
          <ac:picMkLst>
            <pc:docMk/>
            <pc:sldMk cId="109857222" sldId="256"/>
            <ac:picMk id="14" creationId="{BE76E886-8D19-EE8D-567D-1D319D9D1FB1}"/>
          </ac:picMkLst>
        </pc:picChg>
        <pc:cxnChg chg="add mod">
          <ac:chgData name="Davis, Jessica" userId="S::jessica.davis@uta.edu::b4b6bae1-8d70-4102-9e1f-05dab536ed4d" providerId="AD" clId="Web-{055F8E2D-B1FE-4F1A-A0FC-32D56AA9FA26}" dt="2023-05-24T17:25:57.940" v="293" actId="1076"/>
          <ac:cxnSpMkLst>
            <pc:docMk/>
            <pc:sldMk cId="109857222" sldId="256"/>
            <ac:cxnSpMk id="11" creationId="{5F258819-5AA5-DB74-634A-E48EE6722560}"/>
          </ac:cxnSpMkLst>
        </pc:cxnChg>
      </pc:sldChg>
      <pc:sldChg chg="addSp modSp new mod modClrScheme chgLayout">
        <pc:chgData name="Davis, Jessica" userId="S::jessica.davis@uta.edu::b4b6bae1-8d70-4102-9e1f-05dab536ed4d" providerId="AD" clId="Web-{055F8E2D-B1FE-4F1A-A0FC-32D56AA9FA26}" dt="2023-05-24T17:26:42.488" v="301"/>
        <pc:sldMkLst>
          <pc:docMk/>
          <pc:sldMk cId="1878655990" sldId="257"/>
        </pc:sldMkLst>
        <pc:spChg chg="add mod">
          <ac:chgData name="Davis, Jessica" userId="S::jessica.davis@uta.edu::b4b6bae1-8d70-4102-9e1f-05dab536ed4d" providerId="AD" clId="Web-{055F8E2D-B1FE-4F1A-A0FC-32D56AA9FA26}" dt="2023-05-24T17:26:42.488" v="301"/>
          <ac:spMkLst>
            <pc:docMk/>
            <pc:sldMk cId="1878655990" sldId="257"/>
            <ac:spMk id="2" creationId="{2E098934-81F4-988E-B522-FCED60D8AECA}"/>
          </ac:spMkLst>
        </pc:spChg>
        <pc:spChg chg="add mod">
          <ac:chgData name="Davis, Jessica" userId="S::jessica.davis@uta.edu::b4b6bae1-8d70-4102-9e1f-05dab536ed4d" providerId="AD" clId="Web-{055F8E2D-B1FE-4F1A-A0FC-32D56AA9FA26}" dt="2023-05-24T17:26:42.488" v="301"/>
          <ac:spMkLst>
            <pc:docMk/>
            <pc:sldMk cId="1878655990" sldId="257"/>
            <ac:spMk id="3" creationId="{E05FF5CF-A812-7C8D-8521-AFF09DABBD8D}"/>
          </ac:spMkLst>
        </pc:spChg>
      </pc:sldChg>
    </pc:docChg>
  </pc:docChgLst>
  <pc:docChgLst>
    <pc:chgData name="Davis, Jessica" userId="b4b6bae1-8d70-4102-9e1f-05dab536ed4d" providerId="ADAL" clId="{4E418678-B2A6-4F77-82C4-07D699C88E20}"/>
    <pc:docChg chg="undo custSel addSld delSld modSld modShowInfo">
      <pc:chgData name="Davis, Jessica" userId="b4b6bae1-8d70-4102-9e1f-05dab536ed4d" providerId="ADAL" clId="{4E418678-B2A6-4F77-82C4-07D699C88E20}" dt="2023-05-30T15:39:16.239" v="260" actId="34135"/>
      <pc:docMkLst>
        <pc:docMk/>
      </pc:docMkLst>
      <pc:sldChg chg="addSp delSp modSp mod modTransition">
        <pc:chgData name="Davis, Jessica" userId="b4b6bae1-8d70-4102-9e1f-05dab536ed4d" providerId="ADAL" clId="{4E418678-B2A6-4F77-82C4-07D699C88E20}" dt="2023-05-30T15:39:16.239" v="260" actId="34135"/>
        <pc:sldMkLst>
          <pc:docMk/>
          <pc:sldMk cId="109857222" sldId="256"/>
        </pc:sldMkLst>
        <pc:spChg chg="mod">
          <ac:chgData name="Davis, Jessica" userId="b4b6bae1-8d70-4102-9e1f-05dab536ed4d" providerId="ADAL" clId="{4E418678-B2A6-4F77-82C4-07D699C88E20}" dt="2023-05-26T13:42:22.091" v="244" actId="34135"/>
          <ac:spMkLst>
            <pc:docMk/>
            <pc:sldMk cId="109857222" sldId="256"/>
            <ac:spMk id="3" creationId="{76E1A497-47F9-7F95-A168-F93BE2C87247}"/>
          </ac:spMkLst>
        </pc:spChg>
        <pc:spChg chg="mod">
          <ac:chgData name="Davis, Jessica" userId="b4b6bae1-8d70-4102-9e1f-05dab536ed4d" providerId="ADAL" clId="{4E418678-B2A6-4F77-82C4-07D699C88E20}" dt="2023-05-26T13:42:22.091" v="244" actId="34135"/>
          <ac:spMkLst>
            <pc:docMk/>
            <pc:sldMk cId="109857222" sldId="256"/>
            <ac:spMk id="4" creationId="{8C123B9D-E2AF-5EA5-88D6-F16B1FFC243B}"/>
          </ac:spMkLst>
        </pc:spChg>
        <pc:spChg chg="add del mod">
          <ac:chgData name="Davis, Jessica" userId="b4b6bae1-8d70-4102-9e1f-05dab536ed4d" providerId="ADAL" clId="{4E418678-B2A6-4F77-82C4-07D699C88E20}" dt="2023-05-26T14:32:52.050" v="251"/>
          <ac:spMkLst>
            <pc:docMk/>
            <pc:sldMk cId="109857222" sldId="256"/>
            <ac:spMk id="7" creationId="{1EAEE59D-D1E5-9D07-6FAB-352FBED490C8}"/>
          </ac:spMkLst>
        </pc:spChg>
        <pc:spChg chg="mod">
          <ac:chgData name="Davis, Jessica" userId="b4b6bae1-8d70-4102-9e1f-05dab536ed4d" providerId="ADAL" clId="{4E418678-B2A6-4F77-82C4-07D699C88E20}" dt="2023-05-26T13:42:22.091" v="244" actId="34135"/>
          <ac:spMkLst>
            <pc:docMk/>
            <pc:sldMk cId="109857222" sldId="256"/>
            <ac:spMk id="8" creationId="{E233A6AE-E223-09D7-4162-5E64E01B98F3}"/>
          </ac:spMkLst>
        </pc:spChg>
        <pc:spChg chg="mod">
          <ac:chgData name="Davis, Jessica" userId="b4b6bae1-8d70-4102-9e1f-05dab536ed4d" providerId="ADAL" clId="{4E418678-B2A6-4F77-82C4-07D699C88E20}" dt="2023-05-26T13:42:22.091" v="244" actId="34135"/>
          <ac:spMkLst>
            <pc:docMk/>
            <pc:sldMk cId="109857222" sldId="256"/>
            <ac:spMk id="10" creationId="{6BE94429-310B-C8BE-17F8-D49937E6E5D4}"/>
          </ac:spMkLst>
        </pc:spChg>
        <pc:spChg chg="mod">
          <ac:chgData name="Davis, Jessica" userId="b4b6bae1-8d70-4102-9e1f-05dab536ed4d" providerId="ADAL" clId="{4E418678-B2A6-4F77-82C4-07D699C88E20}" dt="2023-05-26T13:42:22.091" v="244" actId="34135"/>
          <ac:spMkLst>
            <pc:docMk/>
            <pc:sldMk cId="109857222" sldId="256"/>
            <ac:spMk id="16" creationId="{CE4F5EF9-B6A0-485D-0DD1-46870BF29252}"/>
          </ac:spMkLst>
        </pc:spChg>
        <pc:spChg chg="mod">
          <ac:chgData name="Davis, Jessica" userId="b4b6bae1-8d70-4102-9e1f-05dab536ed4d" providerId="ADAL" clId="{4E418678-B2A6-4F77-82C4-07D699C88E20}" dt="2023-05-26T13:42:22.091" v="244" actId="34135"/>
          <ac:spMkLst>
            <pc:docMk/>
            <pc:sldMk cId="109857222" sldId="256"/>
            <ac:spMk id="17" creationId="{FD92420B-CDF4-A779-5D31-30442DA0E848}"/>
          </ac:spMkLst>
        </pc:spChg>
        <pc:spChg chg="mod">
          <ac:chgData name="Davis, Jessica" userId="b4b6bae1-8d70-4102-9e1f-05dab536ed4d" providerId="ADAL" clId="{4E418678-B2A6-4F77-82C4-07D699C88E20}" dt="2023-05-26T13:42:22.091" v="244" actId="34135"/>
          <ac:spMkLst>
            <pc:docMk/>
            <pc:sldMk cId="109857222" sldId="256"/>
            <ac:spMk id="18" creationId="{A7A2CBDF-BB6A-3EC8-FE32-BA165B851892}"/>
          </ac:spMkLst>
        </pc:spChg>
        <pc:spChg chg="mod">
          <ac:chgData name="Davis, Jessica" userId="b4b6bae1-8d70-4102-9e1f-05dab536ed4d" providerId="ADAL" clId="{4E418678-B2A6-4F77-82C4-07D699C88E20}" dt="2023-05-26T13:42:22.091" v="244" actId="34135"/>
          <ac:spMkLst>
            <pc:docMk/>
            <pc:sldMk cId="109857222" sldId="256"/>
            <ac:spMk id="19" creationId="{DCA908B6-7744-9FDB-F635-C738371BB374}"/>
          </ac:spMkLst>
        </pc:spChg>
        <pc:picChg chg="add del mod">
          <ac:chgData name="Davis, Jessica" userId="b4b6bae1-8d70-4102-9e1f-05dab536ed4d" providerId="ADAL" clId="{4E418678-B2A6-4F77-82C4-07D699C88E20}" dt="2023-05-25T21:56:56.266" v="5"/>
          <ac:picMkLst>
            <pc:docMk/>
            <pc:sldMk cId="109857222" sldId="256"/>
            <ac:picMk id="5" creationId="{71E07E5B-5A62-95C1-79B0-4DCE48750FBE}"/>
          </ac:picMkLst>
        </pc:picChg>
        <pc:picChg chg="mod">
          <ac:chgData name="Davis, Jessica" userId="b4b6bae1-8d70-4102-9e1f-05dab536ed4d" providerId="ADAL" clId="{4E418678-B2A6-4F77-82C4-07D699C88E20}" dt="2023-05-26T14:21:15.046" v="249" actId="34136"/>
          <ac:picMkLst>
            <pc:docMk/>
            <pc:sldMk cId="109857222" sldId="256"/>
            <ac:picMk id="6" creationId="{AF02E0F5-C227-75F2-B8E2-115E4EA3E5B9}"/>
          </ac:picMkLst>
        </pc:picChg>
        <pc:picChg chg="add mod">
          <ac:chgData name="Davis, Jessica" userId="b4b6bae1-8d70-4102-9e1f-05dab536ed4d" providerId="ADAL" clId="{4E418678-B2A6-4F77-82C4-07D699C88E20}" dt="2023-05-30T15:39:16.239" v="260" actId="34135"/>
          <ac:picMkLst>
            <pc:docMk/>
            <pc:sldMk cId="109857222" sldId="256"/>
            <ac:picMk id="9" creationId="{348D6D17-0986-43B1-0FEB-0DC3D9F21B0B}"/>
          </ac:picMkLst>
        </pc:picChg>
        <pc:picChg chg="mod">
          <ac:chgData name="Davis, Jessica" userId="b4b6bae1-8d70-4102-9e1f-05dab536ed4d" providerId="ADAL" clId="{4E418678-B2A6-4F77-82C4-07D699C88E20}" dt="2023-05-30T15:38:19.330" v="256" actId="34135"/>
          <ac:picMkLst>
            <pc:docMk/>
            <pc:sldMk cId="109857222" sldId="256"/>
            <ac:picMk id="13" creationId="{51D70197-E0B6-31CA-B682-46E793F48433}"/>
          </ac:picMkLst>
        </pc:picChg>
      </pc:sldChg>
      <pc:sldChg chg="addSp delSp modSp del mod modTransition modShow">
        <pc:chgData name="Davis, Jessica" userId="b4b6bae1-8d70-4102-9e1f-05dab536ed4d" providerId="ADAL" clId="{4E418678-B2A6-4F77-82C4-07D699C88E20}" dt="2023-05-30T14:51:58.030" v="252"/>
        <pc:sldMkLst>
          <pc:docMk/>
          <pc:sldMk cId="3482390597" sldId="257"/>
        </pc:sldMkLst>
        <pc:spChg chg="mod">
          <ac:chgData name="Davis, Jessica" userId="b4b6bae1-8d70-4102-9e1f-05dab536ed4d" providerId="ADAL" clId="{4E418678-B2A6-4F77-82C4-07D699C88E20}" dt="2023-05-25T21:57:41.466" v="22" actId="20577"/>
          <ac:spMkLst>
            <pc:docMk/>
            <pc:sldMk cId="3482390597" sldId="257"/>
            <ac:spMk id="2" creationId="{5737D7DB-F38B-4CBA-A0E4-595AC44CB864}"/>
          </ac:spMkLst>
        </pc:spChg>
        <pc:spChg chg="del mod">
          <ac:chgData name="Davis, Jessica" userId="b4b6bae1-8d70-4102-9e1f-05dab536ed4d" providerId="ADAL" clId="{4E418678-B2A6-4F77-82C4-07D699C88E20}" dt="2023-05-25T21:58:00.314" v="26" actId="478"/>
          <ac:spMkLst>
            <pc:docMk/>
            <pc:sldMk cId="3482390597" sldId="257"/>
            <ac:spMk id="3" creationId="{91BA03D8-EF48-4B91-B17E-77930523C55B}"/>
          </ac:spMkLst>
        </pc:spChg>
        <pc:spChg chg="del">
          <ac:chgData name="Davis, Jessica" userId="b4b6bae1-8d70-4102-9e1f-05dab536ed4d" providerId="ADAL" clId="{4E418678-B2A6-4F77-82C4-07D699C88E20}" dt="2023-05-25T21:58:16.241" v="29" actId="478"/>
          <ac:spMkLst>
            <pc:docMk/>
            <pc:sldMk cId="3482390597" sldId="257"/>
            <ac:spMk id="4" creationId="{811ED107-CA55-404E-B154-C79CDFDF379F}"/>
          </ac:spMkLst>
        </pc:spChg>
        <pc:spChg chg="mod">
          <ac:chgData name="Davis, Jessica" userId="b4b6bae1-8d70-4102-9e1f-05dab536ed4d" providerId="ADAL" clId="{4E418678-B2A6-4F77-82C4-07D699C88E20}" dt="2023-05-25T21:58:25.299" v="31" actId="1076"/>
          <ac:spMkLst>
            <pc:docMk/>
            <pc:sldMk cId="3482390597" sldId="257"/>
            <ac:spMk id="10" creationId="{F8837BEF-5FAA-72EF-786B-551ACE8B44D3}"/>
          </ac:spMkLst>
        </pc:spChg>
        <pc:spChg chg="add mod">
          <ac:chgData name="Davis, Jessica" userId="b4b6bae1-8d70-4102-9e1f-05dab536ed4d" providerId="ADAL" clId="{4E418678-B2A6-4F77-82C4-07D699C88E20}" dt="2023-05-25T21:57:47.518" v="23"/>
          <ac:spMkLst>
            <pc:docMk/>
            <pc:sldMk cId="3482390597" sldId="257"/>
            <ac:spMk id="11" creationId="{43E7B0C3-2F43-59C9-473C-A5D60523F464}"/>
          </ac:spMkLst>
        </pc:spChg>
        <pc:spChg chg="add del mod">
          <ac:chgData name="Davis, Jessica" userId="b4b6bae1-8d70-4102-9e1f-05dab536ed4d" providerId="ADAL" clId="{4E418678-B2A6-4F77-82C4-07D699C88E20}" dt="2023-05-25T21:58:03.740" v="28" actId="478"/>
          <ac:spMkLst>
            <pc:docMk/>
            <pc:sldMk cId="3482390597" sldId="257"/>
            <ac:spMk id="13" creationId="{B31B671D-44A7-AC17-38A4-125E2D09F21E}"/>
          </ac:spMkLst>
        </pc:spChg>
        <pc:spChg chg="add del mod">
          <ac:chgData name="Davis, Jessica" userId="b4b6bae1-8d70-4102-9e1f-05dab536ed4d" providerId="ADAL" clId="{4E418678-B2A6-4F77-82C4-07D699C88E20}" dt="2023-05-26T13:21:35.738" v="92" actId="478"/>
          <ac:spMkLst>
            <pc:docMk/>
            <pc:sldMk cId="3482390597" sldId="257"/>
            <ac:spMk id="14" creationId="{40F52C3B-D666-B2B7-285D-FF9697FD3AD2}"/>
          </ac:spMkLst>
        </pc:spChg>
        <pc:spChg chg="add del mod">
          <ac:chgData name="Davis, Jessica" userId="b4b6bae1-8d70-4102-9e1f-05dab536ed4d" providerId="ADAL" clId="{4E418678-B2A6-4F77-82C4-07D699C88E20}" dt="2023-05-25T21:58:19.450" v="30" actId="478"/>
          <ac:spMkLst>
            <pc:docMk/>
            <pc:sldMk cId="3482390597" sldId="257"/>
            <ac:spMk id="16" creationId="{DE92A79E-E422-D71B-1979-E641CF2AB3C1}"/>
          </ac:spMkLst>
        </pc:spChg>
        <pc:spChg chg="add mod">
          <ac:chgData name="Davis, Jessica" userId="b4b6bae1-8d70-4102-9e1f-05dab536ed4d" providerId="ADAL" clId="{4E418678-B2A6-4F77-82C4-07D699C88E20}" dt="2023-05-26T13:36:15.300" v="243" actId="113"/>
          <ac:spMkLst>
            <pc:docMk/>
            <pc:sldMk cId="3482390597" sldId="257"/>
            <ac:spMk id="17" creationId="{B9BE7C69-7831-FB2E-5109-0122AE85851E}"/>
          </ac:spMkLst>
        </pc:spChg>
      </pc:sldChg>
      <pc:sldChg chg="addSp delSp modSp add mod modShow">
        <pc:chgData name="Davis, Jessica" userId="b4b6bae1-8d70-4102-9e1f-05dab536ed4d" providerId="ADAL" clId="{4E418678-B2A6-4F77-82C4-07D699C88E20}" dt="2023-05-26T14:10:10.180" v="245" actId="729"/>
        <pc:sldMkLst>
          <pc:docMk/>
          <pc:sldMk cId="2094176099" sldId="258"/>
        </pc:sldMkLst>
        <pc:spChg chg="del">
          <ac:chgData name="Davis, Jessica" userId="b4b6bae1-8d70-4102-9e1f-05dab536ed4d" providerId="ADAL" clId="{4E418678-B2A6-4F77-82C4-07D699C88E20}" dt="2023-05-26T13:13:35.636" v="38" actId="478"/>
          <ac:spMkLst>
            <pc:docMk/>
            <pc:sldMk cId="2094176099" sldId="258"/>
            <ac:spMk id="2" creationId="{5737D7DB-F38B-4CBA-A0E4-595AC44CB864}"/>
          </ac:spMkLst>
        </pc:spChg>
        <pc:spChg chg="del">
          <ac:chgData name="Davis, Jessica" userId="b4b6bae1-8d70-4102-9e1f-05dab536ed4d" providerId="ADAL" clId="{4E418678-B2A6-4F77-82C4-07D699C88E20}" dt="2023-05-26T13:13:35.636" v="38" actId="478"/>
          <ac:spMkLst>
            <pc:docMk/>
            <pc:sldMk cId="2094176099" sldId="258"/>
            <ac:spMk id="3" creationId="{91BA03D8-EF48-4B91-B17E-77930523C55B}"/>
          </ac:spMkLst>
        </pc:spChg>
        <pc:spChg chg="del">
          <ac:chgData name="Davis, Jessica" userId="b4b6bae1-8d70-4102-9e1f-05dab536ed4d" providerId="ADAL" clId="{4E418678-B2A6-4F77-82C4-07D699C88E20}" dt="2023-05-26T13:13:35.636" v="38" actId="478"/>
          <ac:spMkLst>
            <pc:docMk/>
            <pc:sldMk cId="2094176099" sldId="258"/>
            <ac:spMk id="4" creationId="{811ED107-CA55-404E-B154-C79CDFDF379F}"/>
          </ac:spMkLst>
        </pc:spChg>
        <pc:spChg chg="add mod">
          <ac:chgData name="Davis, Jessica" userId="b4b6bae1-8d70-4102-9e1f-05dab536ed4d" providerId="ADAL" clId="{4E418678-B2A6-4F77-82C4-07D699C88E20}" dt="2023-05-26T13:14:49.544" v="47" actId="34135"/>
          <ac:spMkLst>
            <pc:docMk/>
            <pc:sldMk cId="2094176099" sldId="258"/>
            <ac:spMk id="9" creationId="{9A15461B-93C0-28AC-7B89-24A3F77F9FE0}"/>
          </ac:spMkLst>
        </pc:spChg>
        <pc:spChg chg="add del mod">
          <ac:chgData name="Davis, Jessica" userId="b4b6bae1-8d70-4102-9e1f-05dab536ed4d" providerId="ADAL" clId="{4E418678-B2A6-4F77-82C4-07D699C88E20}" dt="2023-05-26T13:13:56.305" v="44" actId="478"/>
          <ac:spMkLst>
            <pc:docMk/>
            <pc:sldMk cId="2094176099" sldId="258"/>
            <ac:spMk id="12" creationId="{3D20B85E-7D6D-537D-7266-2705684556DF}"/>
          </ac:spMkLst>
        </pc:spChg>
        <pc:spChg chg="add del mod">
          <ac:chgData name="Davis, Jessica" userId="b4b6bae1-8d70-4102-9e1f-05dab536ed4d" providerId="ADAL" clId="{4E418678-B2A6-4F77-82C4-07D699C88E20}" dt="2023-05-26T13:13:59.741" v="45" actId="478"/>
          <ac:spMkLst>
            <pc:docMk/>
            <pc:sldMk cId="2094176099" sldId="258"/>
            <ac:spMk id="14" creationId="{EDF35285-8358-7F95-6E28-2C77F77A5295}"/>
          </ac:spMkLst>
        </pc:spChg>
        <pc:spChg chg="add del mod">
          <ac:chgData name="Davis, Jessica" userId="b4b6bae1-8d70-4102-9e1f-05dab536ed4d" providerId="ADAL" clId="{4E418678-B2A6-4F77-82C4-07D699C88E20}" dt="2023-05-26T13:13:46.947" v="43" actId="478"/>
          <ac:spMkLst>
            <pc:docMk/>
            <pc:sldMk cId="2094176099" sldId="258"/>
            <ac:spMk id="16" creationId="{FE07C2A0-228B-79B5-64CB-3DC95A9E5C38}"/>
          </ac:spMkLst>
        </pc:spChg>
        <pc:spChg chg="add del mod">
          <ac:chgData name="Davis, Jessica" userId="b4b6bae1-8d70-4102-9e1f-05dab536ed4d" providerId="ADAL" clId="{4E418678-B2A6-4F77-82C4-07D699C88E20}" dt="2023-05-26T13:13:37.987" v="40"/>
          <ac:spMkLst>
            <pc:docMk/>
            <pc:sldMk cId="2094176099" sldId="258"/>
            <ac:spMk id="17" creationId="{163A50C2-A49C-5B29-FB44-9501969BBDA9}"/>
          </ac:spMkLst>
        </pc:spChg>
        <pc:spChg chg="add del mod">
          <ac:chgData name="Davis, Jessica" userId="b4b6bae1-8d70-4102-9e1f-05dab536ed4d" providerId="ADAL" clId="{4E418678-B2A6-4F77-82C4-07D699C88E20}" dt="2023-05-26T13:13:37.987" v="40"/>
          <ac:spMkLst>
            <pc:docMk/>
            <pc:sldMk cId="2094176099" sldId="258"/>
            <ac:spMk id="19" creationId="{4EB80573-021E-D2C5-6D17-1F9600237428}"/>
          </ac:spMkLst>
        </pc:spChg>
        <pc:spChg chg="add del mod">
          <ac:chgData name="Davis, Jessica" userId="b4b6bae1-8d70-4102-9e1f-05dab536ed4d" providerId="ADAL" clId="{4E418678-B2A6-4F77-82C4-07D699C88E20}" dt="2023-05-26T13:13:37.987" v="40"/>
          <ac:spMkLst>
            <pc:docMk/>
            <pc:sldMk cId="2094176099" sldId="258"/>
            <ac:spMk id="20" creationId="{7F928EFB-4A1D-182E-8993-B99020C87BEC}"/>
          </ac:spMkLst>
        </pc:spChg>
        <pc:spChg chg="add mod">
          <ac:chgData name="Davis, Jessica" userId="b4b6bae1-8d70-4102-9e1f-05dab536ed4d" providerId="ADAL" clId="{4E418678-B2A6-4F77-82C4-07D699C88E20}" dt="2023-05-26T13:19:31.934" v="75" actId="34135"/>
          <ac:spMkLst>
            <pc:docMk/>
            <pc:sldMk cId="2094176099" sldId="258"/>
            <ac:spMk id="21" creationId="{212ABC15-290B-62E3-941C-218A3CB02870}"/>
          </ac:spMkLst>
        </pc:spChg>
        <pc:spChg chg="add mod">
          <ac:chgData name="Davis, Jessica" userId="b4b6bae1-8d70-4102-9e1f-05dab536ed4d" providerId="ADAL" clId="{4E418678-B2A6-4F77-82C4-07D699C88E20}" dt="2023-05-26T13:19:52.716" v="80" actId="34135"/>
          <ac:spMkLst>
            <pc:docMk/>
            <pc:sldMk cId="2094176099" sldId="258"/>
            <ac:spMk id="23" creationId="{DFBBBC0E-61F4-A6FB-5571-B972ADA5FB14}"/>
          </ac:spMkLst>
        </pc:spChg>
        <pc:spChg chg="add del mod">
          <ac:chgData name="Davis, Jessica" userId="b4b6bae1-8d70-4102-9e1f-05dab536ed4d" providerId="ADAL" clId="{4E418678-B2A6-4F77-82C4-07D699C88E20}" dt="2023-05-26T13:21:38.312" v="93" actId="478"/>
          <ac:spMkLst>
            <pc:docMk/>
            <pc:sldMk cId="2094176099" sldId="258"/>
            <ac:spMk id="24" creationId="{372EA676-723F-DAB2-C80F-3CE9E4887124}"/>
          </ac:spMkLst>
        </pc:spChg>
        <pc:spChg chg="add mod">
          <ac:chgData name="Davis, Jessica" userId="b4b6bae1-8d70-4102-9e1f-05dab536ed4d" providerId="ADAL" clId="{4E418678-B2A6-4F77-82C4-07D699C88E20}" dt="2023-05-26T13:33:22.280" v="236"/>
          <ac:spMkLst>
            <pc:docMk/>
            <pc:sldMk cId="2094176099" sldId="258"/>
            <ac:spMk id="25" creationId="{306BFC7F-88EB-14F1-6B33-BF4482BB3DFF}"/>
          </ac:spMkLst>
        </pc:spChg>
        <pc:picChg chg="add del">
          <ac:chgData name="Davis, Jessica" userId="b4b6bae1-8d70-4102-9e1f-05dab536ed4d" providerId="ADAL" clId="{4E418678-B2A6-4F77-82C4-07D699C88E20}" dt="2023-05-26T13:13:44.208" v="42" actId="478"/>
          <ac:picMkLst>
            <pc:docMk/>
            <pc:sldMk cId="2094176099" sldId="258"/>
            <ac:picMk id="11" creationId="{E013653A-D357-1147-158B-D5651C9EEB64}"/>
          </ac:picMkLst>
        </pc:picChg>
        <pc:cxnChg chg="add del mod">
          <ac:chgData name="Davis, Jessica" userId="b4b6bae1-8d70-4102-9e1f-05dab536ed4d" providerId="ADAL" clId="{4E418678-B2A6-4F77-82C4-07D699C88E20}" dt="2023-05-26T13:13:37.987" v="40"/>
          <ac:cxnSpMkLst>
            <pc:docMk/>
            <pc:sldMk cId="2094176099" sldId="258"/>
            <ac:cxnSpMk id="18" creationId="{D58C8C1B-3E6B-9CB8-4423-341584BCC0B4}"/>
          </ac:cxnSpMkLst>
        </pc:cxnChg>
        <pc:cxnChg chg="add del mod">
          <ac:chgData name="Davis, Jessica" userId="b4b6bae1-8d70-4102-9e1f-05dab536ed4d" providerId="ADAL" clId="{4E418678-B2A6-4F77-82C4-07D699C88E20}" dt="2023-05-26T13:18:51.918" v="53" actId="478"/>
          <ac:cxnSpMkLst>
            <pc:docMk/>
            <pc:sldMk cId="2094176099" sldId="258"/>
            <ac:cxnSpMk id="22" creationId="{4CA2B0D3-EC38-33D1-F76C-DBC38CAF1E2E}"/>
          </ac:cxnSpMkLst>
        </pc:cxnChg>
      </pc:sldChg>
      <pc:sldChg chg="del">
        <pc:chgData name="Davis, Jessica" userId="b4b6bae1-8d70-4102-9e1f-05dab536ed4d" providerId="ADAL" clId="{4E418678-B2A6-4F77-82C4-07D699C88E20}" dt="2023-05-25T21:58:30.677" v="32" actId="47"/>
        <pc:sldMkLst>
          <pc:docMk/>
          <pc:sldMk cId="3103281160" sldId="258"/>
        </pc:sldMkLst>
      </pc:sldChg>
      <pc:sldChg chg="delSp add del mod">
        <pc:chgData name="Davis, Jessica" userId="b4b6bae1-8d70-4102-9e1f-05dab536ed4d" providerId="ADAL" clId="{4E418678-B2A6-4F77-82C4-07D699C88E20}" dt="2023-05-25T21:57:49.988" v="24" actId="47"/>
        <pc:sldMkLst>
          <pc:docMk/>
          <pc:sldMk cId="1437697266" sldId="259"/>
        </pc:sldMkLst>
        <pc:picChg chg="del">
          <ac:chgData name="Davis, Jessica" userId="b4b6bae1-8d70-4102-9e1f-05dab536ed4d" providerId="ADAL" clId="{4E418678-B2A6-4F77-82C4-07D699C88E20}" dt="2023-05-25T21:56:46.282" v="2" actId="478"/>
          <ac:picMkLst>
            <pc:docMk/>
            <pc:sldMk cId="1437697266" sldId="259"/>
            <ac:picMk id="5" creationId="{5322D18C-9295-36C1-95E4-EC0C302376F0}"/>
          </ac:picMkLst>
        </pc:picChg>
        <pc:cxnChg chg="del">
          <ac:chgData name="Davis, Jessica" userId="b4b6bae1-8d70-4102-9e1f-05dab536ed4d" providerId="ADAL" clId="{4E418678-B2A6-4F77-82C4-07D699C88E20}" dt="2023-05-25T21:56:48.954" v="3" actId="478"/>
          <ac:cxnSpMkLst>
            <pc:docMk/>
            <pc:sldMk cId="1437697266" sldId="259"/>
            <ac:cxnSpMk id="12" creationId="{4F71EF49-640E-9B4E-470B-A26E316AE8EE}"/>
          </ac:cxnSpMkLst>
        </pc:cxnChg>
      </pc:sldChg>
      <pc:sldChg chg="addSp delSp modSp add mod modShow">
        <pc:chgData name="Davis, Jessica" userId="b4b6bae1-8d70-4102-9e1f-05dab536ed4d" providerId="ADAL" clId="{4E418678-B2A6-4F77-82C4-07D699C88E20}" dt="2023-05-26T14:10:10.180" v="245" actId="729"/>
        <pc:sldMkLst>
          <pc:docMk/>
          <pc:sldMk cId="3074971545" sldId="259"/>
        </pc:sldMkLst>
        <pc:spChg chg="del">
          <ac:chgData name="Davis, Jessica" userId="b4b6bae1-8d70-4102-9e1f-05dab536ed4d" providerId="ADAL" clId="{4E418678-B2A6-4F77-82C4-07D699C88E20}" dt="2023-05-26T13:18:27.361" v="50" actId="478"/>
          <ac:spMkLst>
            <pc:docMk/>
            <pc:sldMk cId="3074971545" sldId="259"/>
            <ac:spMk id="2" creationId="{5737D7DB-F38B-4CBA-A0E4-595AC44CB864}"/>
          </ac:spMkLst>
        </pc:spChg>
        <pc:spChg chg="del">
          <ac:chgData name="Davis, Jessica" userId="b4b6bae1-8d70-4102-9e1f-05dab536ed4d" providerId="ADAL" clId="{4E418678-B2A6-4F77-82C4-07D699C88E20}" dt="2023-05-26T13:18:27.361" v="50" actId="478"/>
          <ac:spMkLst>
            <pc:docMk/>
            <pc:sldMk cId="3074971545" sldId="259"/>
            <ac:spMk id="3" creationId="{91BA03D8-EF48-4B91-B17E-77930523C55B}"/>
          </ac:spMkLst>
        </pc:spChg>
        <pc:spChg chg="del">
          <ac:chgData name="Davis, Jessica" userId="b4b6bae1-8d70-4102-9e1f-05dab536ed4d" providerId="ADAL" clId="{4E418678-B2A6-4F77-82C4-07D699C88E20}" dt="2023-05-26T13:18:27.361" v="50" actId="478"/>
          <ac:spMkLst>
            <pc:docMk/>
            <pc:sldMk cId="3074971545" sldId="259"/>
            <ac:spMk id="4" creationId="{811ED107-CA55-404E-B154-C79CDFDF379F}"/>
          </ac:spMkLst>
        </pc:spChg>
        <pc:spChg chg="add del mod">
          <ac:chgData name="Davis, Jessica" userId="b4b6bae1-8d70-4102-9e1f-05dab536ed4d" providerId="ADAL" clId="{4E418678-B2A6-4F77-82C4-07D699C88E20}" dt="2023-05-26T13:18:34.238" v="51" actId="478"/>
          <ac:spMkLst>
            <pc:docMk/>
            <pc:sldMk cId="3074971545" sldId="259"/>
            <ac:spMk id="10" creationId="{77C97EE6-7D4B-0EFE-19E7-C129C902026C}"/>
          </ac:spMkLst>
        </pc:spChg>
        <pc:spChg chg="add del mod">
          <ac:chgData name="Davis, Jessica" userId="b4b6bae1-8d70-4102-9e1f-05dab536ed4d" providerId="ADAL" clId="{4E418678-B2A6-4F77-82C4-07D699C88E20}" dt="2023-05-26T13:18:34.238" v="51" actId="478"/>
          <ac:spMkLst>
            <pc:docMk/>
            <pc:sldMk cId="3074971545" sldId="259"/>
            <ac:spMk id="13" creationId="{4B8C715D-8A9C-F887-E078-FDB50D165A43}"/>
          </ac:spMkLst>
        </pc:spChg>
        <pc:spChg chg="add del mod">
          <ac:chgData name="Davis, Jessica" userId="b4b6bae1-8d70-4102-9e1f-05dab536ed4d" providerId="ADAL" clId="{4E418678-B2A6-4F77-82C4-07D699C88E20}" dt="2023-05-26T13:18:34.238" v="51" actId="478"/>
          <ac:spMkLst>
            <pc:docMk/>
            <pc:sldMk cId="3074971545" sldId="259"/>
            <ac:spMk id="15" creationId="{119EEC57-5D08-1D6D-EB83-555E70DD4AA7}"/>
          </ac:spMkLst>
        </pc:spChg>
        <pc:spChg chg="add mod">
          <ac:chgData name="Davis, Jessica" userId="b4b6bae1-8d70-4102-9e1f-05dab536ed4d" providerId="ADAL" clId="{4E418678-B2A6-4F77-82C4-07D699C88E20}" dt="2023-05-26T13:20:40.771" v="87" actId="34135"/>
          <ac:spMkLst>
            <pc:docMk/>
            <pc:sldMk cId="3074971545" sldId="259"/>
            <ac:spMk id="16" creationId="{F59B2A2C-AA7E-9DF8-C588-39C1A40E2AB8}"/>
          </ac:spMkLst>
        </pc:spChg>
        <pc:spChg chg="add del mod">
          <ac:chgData name="Davis, Jessica" userId="b4b6bae1-8d70-4102-9e1f-05dab536ed4d" providerId="ADAL" clId="{4E418678-B2A6-4F77-82C4-07D699C88E20}" dt="2023-05-26T13:19:35.497" v="76" actId="478"/>
          <ac:spMkLst>
            <pc:docMk/>
            <pc:sldMk cId="3074971545" sldId="259"/>
            <ac:spMk id="17" creationId="{FC1C60D6-9998-17E2-EC83-5DFBEF80EC99}"/>
          </ac:spMkLst>
        </pc:spChg>
        <pc:spChg chg="add del mod">
          <ac:chgData name="Davis, Jessica" userId="b4b6bae1-8d70-4102-9e1f-05dab536ed4d" providerId="ADAL" clId="{4E418678-B2A6-4F77-82C4-07D699C88E20}" dt="2023-05-26T13:19:35.497" v="76" actId="478"/>
          <ac:spMkLst>
            <pc:docMk/>
            <pc:sldMk cId="3074971545" sldId="259"/>
            <ac:spMk id="18" creationId="{D7275231-2267-ED3D-BB2A-630CDB9CF11F}"/>
          </ac:spMkLst>
        </pc:spChg>
        <pc:spChg chg="add del mod">
          <ac:chgData name="Davis, Jessica" userId="b4b6bae1-8d70-4102-9e1f-05dab536ed4d" providerId="ADAL" clId="{4E418678-B2A6-4F77-82C4-07D699C88E20}" dt="2023-05-26T13:21:40.916" v="94" actId="478"/>
          <ac:spMkLst>
            <pc:docMk/>
            <pc:sldMk cId="3074971545" sldId="259"/>
            <ac:spMk id="19" creationId="{521FBDE4-4068-23A2-FBBF-D7C624FC8EAC}"/>
          </ac:spMkLst>
        </pc:spChg>
        <pc:spChg chg="add del mod">
          <ac:chgData name="Davis, Jessica" userId="b4b6bae1-8d70-4102-9e1f-05dab536ed4d" providerId="ADAL" clId="{4E418678-B2A6-4F77-82C4-07D699C88E20}" dt="2023-05-26T13:19:41.980" v="77" actId="478"/>
          <ac:spMkLst>
            <pc:docMk/>
            <pc:sldMk cId="3074971545" sldId="259"/>
            <ac:spMk id="21" creationId="{2EBFEB37-8FF0-CE4A-01A3-930C1B4D7E8D}"/>
          </ac:spMkLst>
        </pc:spChg>
        <pc:spChg chg="add mod">
          <ac:chgData name="Davis, Jessica" userId="b4b6bae1-8d70-4102-9e1f-05dab536ed4d" providerId="ADAL" clId="{4E418678-B2A6-4F77-82C4-07D699C88E20}" dt="2023-05-26T13:19:49.095" v="79" actId="34135"/>
          <ac:spMkLst>
            <pc:docMk/>
            <pc:sldMk cId="3074971545" sldId="259"/>
            <ac:spMk id="22" creationId="{12CFF4F3-F052-5CE1-8ED7-A5C1A36B98E2}"/>
          </ac:spMkLst>
        </pc:spChg>
        <pc:spChg chg="add mod">
          <ac:chgData name="Davis, Jessica" userId="b4b6bae1-8d70-4102-9e1f-05dab536ed4d" providerId="ADAL" clId="{4E418678-B2A6-4F77-82C4-07D699C88E20}" dt="2023-05-26T13:19:49.095" v="79" actId="34135"/>
          <ac:spMkLst>
            <pc:docMk/>
            <pc:sldMk cId="3074971545" sldId="259"/>
            <ac:spMk id="23" creationId="{26CEC113-0FFA-D845-5A9A-AE79BB419828}"/>
          </ac:spMkLst>
        </pc:spChg>
        <pc:spChg chg="add mod">
          <ac:chgData name="Davis, Jessica" userId="b4b6bae1-8d70-4102-9e1f-05dab536ed4d" providerId="ADAL" clId="{4E418678-B2A6-4F77-82C4-07D699C88E20}" dt="2023-05-26T13:33:23.467" v="237"/>
          <ac:spMkLst>
            <pc:docMk/>
            <pc:sldMk cId="3074971545" sldId="259"/>
            <ac:spMk id="24" creationId="{184C47EB-0A8C-969B-1526-7EDD25AC794B}"/>
          </ac:spMkLst>
        </pc:spChg>
      </pc:sldChg>
      <pc:sldChg chg="addSp delSp modSp add mod modShow">
        <pc:chgData name="Davis, Jessica" userId="b4b6bae1-8d70-4102-9e1f-05dab536ed4d" providerId="ADAL" clId="{4E418678-B2A6-4F77-82C4-07D699C88E20}" dt="2023-05-26T14:10:10.180" v="245" actId="729"/>
        <pc:sldMkLst>
          <pc:docMk/>
          <pc:sldMk cId="3818020940" sldId="260"/>
        </pc:sldMkLst>
        <pc:spChg chg="del">
          <ac:chgData name="Davis, Jessica" userId="b4b6bae1-8d70-4102-9e1f-05dab536ed4d" providerId="ADAL" clId="{4E418678-B2A6-4F77-82C4-07D699C88E20}" dt="2023-05-26T13:20:17.829" v="83" actId="478"/>
          <ac:spMkLst>
            <pc:docMk/>
            <pc:sldMk cId="3818020940" sldId="260"/>
            <ac:spMk id="2" creationId="{5737D7DB-F38B-4CBA-A0E4-595AC44CB864}"/>
          </ac:spMkLst>
        </pc:spChg>
        <pc:spChg chg="del">
          <ac:chgData name="Davis, Jessica" userId="b4b6bae1-8d70-4102-9e1f-05dab536ed4d" providerId="ADAL" clId="{4E418678-B2A6-4F77-82C4-07D699C88E20}" dt="2023-05-26T13:20:17.829" v="83" actId="478"/>
          <ac:spMkLst>
            <pc:docMk/>
            <pc:sldMk cId="3818020940" sldId="260"/>
            <ac:spMk id="3" creationId="{91BA03D8-EF48-4B91-B17E-77930523C55B}"/>
          </ac:spMkLst>
        </pc:spChg>
        <pc:spChg chg="del">
          <ac:chgData name="Davis, Jessica" userId="b4b6bae1-8d70-4102-9e1f-05dab536ed4d" providerId="ADAL" clId="{4E418678-B2A6-4F77-82C4-07D699C88E20}" dt="2023-05-26T13:20:17.829" v="83" actId="478"/>
          <ac:spMkLst>
            <pc:docMk/>
            <pc:sldMk cId="3818020940" sldId="260"/>
            <ac:spMk id="4" creationId="{811ED107-CA55-404E-B154-C79CDFDF379F}"/>
          </ac:spMkLst>
        </pc:spChg>
        <pc:spChg chg="add del mod">
          <ac:chgData name="Davis, Jessica" userId="b4b6bae1-8d70-4102-9e1f-05dab536ed4d" providerId="ADAL" clId="{4E418678-B2A6-4F77-82C4-07D699C88E20}" dt="2023-05-26T13:20:26.095" v="84" actId="478"/>
          <ac:spMkLst>
            <pc:docMk/>
            <pc:sldMk cId="3818020940" sldId="260"/>
            <ac:spMk id="11" creationId="{CD5DB2C4-CB6B-1137-8750-51D8B7F9A850}"/>
          </ac:spMkLst>
        </pc:spChg>
        <pc:spChg chg="add del mod">
          <ac:chgData name="Davis, Jessica" userId="b4b6bae1-8d70-4102-9e1f-05dab536ed4d" providerId="ADAL" clId="{4E418678-B2A6-4F77-82C4-07D699C88E20}" dt="2023-05-26T13:20:26.095" v="84" actId="478"/>
          <ac:spMkLst>
            <pc:docMk/>
            <pc:sldMk cId="3818020940" sldId="260"/>
            <ac:spMk id="13" creationId="{A4855539-4D99-3283-7473-3F529D3F0F82}"/>
          </ac:spMkLst>
        </pc:spChg>
        <pc:spChg chg="add del mod">
          <ac:chgData name="Davis, Jessica" userId="b4b6bae1-8d70-4102-9e1f-05dab536ed4d" providerId="ADAL" clId="{4E418678-B2A6-4F77-82C4-07D699C88E20}" dt="2023-05-26T13:20:26.095" v="84" actId="478"/>
          <ac:spMkLst>
            <pc:docMk/>
            <pc:sldMk cId="3818020940" sldId="260"/>
            <ac:spMk id="15" creationId="{DDE1DEB2-EB8C-2176-0D97-CDA90185CDDE}"/>
          </ac:spMkLst>
        </pc:spChg>
        <pc:spChg chg="add mod">
          <ac:chgData name="Davis, Jessica" userId="b4b6bae1-8d70-4102-9e1f-05dab536ed4d" providerId="ADAL" clId="{4E418678-B2A6-4F77-82C4-07D699C88E20}" dt="2023-05-26T13:20:36.393" v="86" actId="34135"/>
          <ac:spMkLst>
            <pc:docMk/>
            <pc:sldMk cId="3818020940" sldId="260"/>
            <ac:spMk id="16" creationId="{74A380CD-A537-C349-F4D8-AD75F6EB486F}"/>
          </ac:spMkLst>
        </pc:spChg>
        <pc:spChg chg="add del mod">
          <ac:chgData name="Davis, Jessica" userId="b4b6bae1-8d70-4102-9e1f-05dab536ed4d" providerId="ADAL" clId="{4E418678-B2A6-4F77-82C4-07D699C88E20}" dt="2023-05-26T13:21:43.286" v="95" actId="478"/>
          <ac:spMkLst>
            <pc:docMk/>
            <pc:sldMk cId="3818020940" sldId="260"/>
            <ac:spMk id="17" creationId="{FC469884-EB37-5E54-EB26-7FE3F1EDC956}"/>
          </ac:spMkLst>
        </pc:spChg>
        <pc:spChg chg="add mod">
          <ac:chgData name="Davis, Jessica" userId="b4b6bae1-8d70-4102-9e1f-05dab536ed4d" providerId="ADAL" clId="{4E418678-B2A6-4F77-82C4-07D699C88E20}" dt="2023-05-26T13:20:36.393" v="86" actId="34135"/>
          <ac:spMkLst>
            <pc:docMk/>
            <pc:sldMk cId="3818020940" sldId="260"/>
            <ac:spMk id="18" creationId="{B38F0171-5B60-EE09-045D-A7BD482AFF12}"/>
          </ac:spMkLst>
        </pc:spChg>
        <pc:spChg chg="add mod">
          <ac:chgData name="Davis, Jessica" userId="b4b6bae1-8d70-4102-9e1f-05dab536ed4d" providerId="ADAL" clId="{4E418678-B2A6-4F77-82C4-07D699C88E20}" dt="2023-05-26T13:20:36.393" v="86" actId="34135"/>
          <ac:spMkLst>
            <pc:docMk/>
            <pc:sldMk cId="3818020940" sldId="260"/>
            <ac:spMk id="19" creationId="{032A3DB0-6B55-08F9-16AA-49C79F54D80F}"/>
          </ac:spMkLst>
        </pc:spChg>
        <pc:spChg chg="add mod">
          <ac:chgData name="Davis, Jessica" userId="b4b6bae1-8d70-4102-9e1f-05dab536ed4d" providerId="ADAL" clId="{4E418678-B2A6-4F77-82C4-07D699C88E20}" dt="2023-05-26T13:33:24.701" v="238"/>
          <ac:spMkLst>
            <pc:docMk/>
            <pc:sldMk cId="3818020940" sldId="260"/>
            <ac:spMk id="20" creationId="{65144208-B257-91FD-8FAD-AAC5045D0F20}"/>
          </ac:spMkLst>
        </pc:spChg>
      </pc:sldChg>
      <pc:sldChg chg="addSp delSp modSp add mod modShow">
        <pc:chgData name="Davis, Jessica" userId="b4b6bae1-8d70-4102-9e1f-05dab536ed4d" providerId="ADAL" clId="{4E418678-B2A6-4F77-82C4-07D699C88E20}" dt="2023-05-26T14:10:10.180" v="245" actId="729"/>
        <pc:sldMkLst>
          <pc:docMk/>
          <pc:sldMk cId="2888992038" sldId="261"/>
        </pc:sldMkLst>
        <pc:spChg chg="del">
          <ac:chgData name="Davis, Jessica" userId="b4b6bae1-8d70-4102-9e1f-05dab536ed4d" providerId="ADAL" clId="{4E418678-B2A6-4F77-82C4-07D699C88E20}" dt="2023-05-26T13:22:12.948" v="100" actId="478"/>
          <ac:spMkLst>
            <pc:docMk/>
            <pc:sldMk cId="2888992038" sldId="261"/>
            <ac:spMk id="2" creationId="{5737D7DB-F38B-4CBA-A0E4-595AC44CB864}"/>
          </ac:spMkLst>
        </pc:spChg>
        <pc:spChg chg="del">
          <ac:chgData name="Davis, Jessica" userId="b4b6bae1-8d70-4102-9e1f-05dab536ed4d" providerId="ADAL" clId="{4E418678-B2A6-4F77-82C4-07D699C88E20}" dt="2023-05-26T13:21:48.349" v="96" actId="478"/>
          <ac:spMkLst>
            <pc:docMk/>
            <pc:sldMk cId="2888992038" sldId="261"/>
            <ac:spMk id="3" creationId="{91BA03D8-EF48-4B91-B17E-77930523C55B}"/>
          </ac:spMkLst>
        </pc:spChg>
        <pc:spChg chg="del">
          <ac:chgData name="Davis, Jessica" userId="b4b6bae1-8d70-4102-9e1f-05dab536ed4d" providerId="ADAL" clId="{4E418678-B2A6-4F77-82C4-07D699C88E20}" dt="2023-05-26T13:22:12.948" v="100" actId="478"/>
          <ac:spMkLst>
            <pc:docMk/>
            <pc:sldMk cId="2888992038" sldId="261"/>
            <ac:spMk id="4" creationId="{811ED107-CA55-404E-B154-C79CDFDF379F}"/>
          </ac:spMkLst>
        </pc:spChg>
        <pc:spChg chg="add del mod">
          <ac:chgData name="Davis, Jessica" userId="b4b6bae1-8d70-4102-9e1f-05dab536ed4d" providerId="ADAL" clId="{4E418678-B2A6-4F77-82C4-07D699C88E20}" dt="2023-05-26T13:21:49.946" v="97" actId="478"/>
          <ac:spMkLst>
            <pc:docMk/>
            <pc:sldMk cId="2888992038" sldId="261"/>
            <ac:spMk id="10" creationId="{0DF19F50-BDE4-C25A-BBF5-5908097626D7}"/>
          </ac:spMkLst>
        </pc:spChg>
        <pc:spChg chg="add del mod">
          <ac:chgData name="Davis, Jessica" userId="b4b6bae1-8d70-4102-9e1f-05dab536ed4d" providerId="ADAL" clId="{4E418678-B2A6-4F77-82C4-07D699C88E20}" dt="2023-05-26T13:22:18.530" v="101" actId="478"/>
          <ac:spMkLst>
            <pc:docMk/>
            <pc:sldMk cId="2888992038" sldId="261"/>
            <ac:spMk id="13" creationId="{63B99873-A9D8-FAE1-F999-9D45A80D341B}"/>
          </ac:spMkLst>
        </pc:spChg>
        <pc:spChg chg="add del mod">
          <ac:chgData name="Davis, Jessica" userId="b4b6bae1-8d70-4102-9e1f-05dab536ed4d" providerId="ADAL" clId="{4E418678-B2A6-4F77-82C4-07D699C88E20}" dt="2023-05-26T13:22:18.530" v="101" actId="478"/>
          <ac:spMkLst>
            <pc:docMk/>
            <pc:sldMk cId="2888992038" sldId="261"/>
            <ac:spMk id="15" creationId="{B8909964-097B-0F00-F268-ABA9E6A6DD40}"/>
          </ac:spMkLst>
        </pc:spChg>
        <pc:spChg chg="add mod">
          <ac:chgData name="Davis, Jessica" userId="b4b6bae1-8d70-4102-9e1f-05dab536ed4d" providerId="ADAL" clId="{4E418678-B2A6-4F77-82C4-07D699C88E20}" dt="2023-05-26T13:22:22.882" v="103" actId="34135"/>
          <ac:spMkLst>
            <pc:docMk/>
            <pc:sldMk cId="2888992038" sldId="261"/>
            <ac:spMk id="16" creationId="{4C884F7A-A0B1-116A-10C6-50D5282A6E4C}"/>
          </ac:spMkLst>
        </pc:spChg>
        <pc:spChg chg="add mod">
          <ac:chgData name="Davis, Jessica" userId="b4b6bae1-8d70-4102-9e1f-05dab536ed4d" providerId="ADAL" clId="{4E418678-B2A6-4F77-82C4-07D699C88E20}" dt="2023-05-26T13:22:22.882" v="103" actId="34135"/>
          <ac:spMkLst>
            <pc:docMk/>
            <pc:sldMk cId="2888992038" sldId="261"/>
            <ac:spMk id="17" creationId="{1826C904-4DD2-3D05-E768-0286615E2A0C}"/>
          </ac:spMkLst>
        </pc:spChg>
        <pc:spChg chg="add mod">
          <ac:chgData name="Davis, Jessica" userId="b4b6bae1-8d70-4102-9e1f-05dab536ed4d" providerId="ADAL" clId="{4E418678-B2A6-4F77-82C4-07D699C88E20}" dt="2023-05-26T13:22:22.882" v="103" actId="34135"/>
          <ac:spMkLst>
            <pc:docMk/>
            <pc:sldMk cId="2888992038" sldId="261"/>
            <ac:spMk id="18" creationId="{FB30671C-A5DA-9CF0-A053-D52233C43E85}"/>
          </ac:spMkLst>
        </pc:spChg>
        <pc:spChg chg="add mod">
          <ac:chgData name="Davis, Jessica" userId="b4b6bae1-8d70-4102-9e1f-05dab536ed4d" providerId="ADAL" clId="{4E418678-B2A6-4F77-82C4-07D699C88E20}" dt="2023-05-26T13:33:26.397" v="239"/>
          <ac:spMkLst>
            <pc:docMk/>
            <pc:sldMk cId="2888992038" sldId="261"/>
            <ac:spMk id="19" creationId="{95726141-4388-F284-C78F-665F05B1C0E1}"/>
          </ac:spMkLst>
        </pc:spChg>
      </pc:sldChg>
      <pc:sldChg chg="addSp delSp modSp add mod modShow">
        <pc:chgData name="Davis, Jessica" userId="b4b6bae1-8d70-4102-9e1f-05dab536ed4d" providerId="ADAL" clId="{4E418678-B2A6-4F77-82C4-07D699C88E20}" dt="2023-05-26T14:10:10.180" v="245" actId="729"/>
        <pc:sldMkLst>
          <pc:docMk/>
          <pc:sldMk cId="4120698168" sldId="262"/>
        </pc:sldMkLst>
        <pc:spChg chg="del">
          <ac:chgData name="Davis, Jessica" userId="b4b6bae1-8d70-4102-9e1f-05dab536ed4d" providerId="ADAL" clId="{4E418678-B2A6-4F77-82C4-07D699C88E20}" dt="2023-05-26T13:22:29.602" v="104" actId="478"/>
          <ac:spMkLst>
            <pc:docMk/>
            <pc:sldMk cId="4120698168" sldId="262"/>
            <ac:spMk id="2" creationId="{5737D7DB-F38B-4CBA-A0E4-595AC44CB864}"/>
          </ac:spMkLst>
        </pc:spChg>
        <pc:spChg chg="del">
          <ac:chgData name="Davis, Jessica" userId="b4b6bae1-8d70-4102-9e1f-05dab536ed4d" providerId="ADAL" clId="{4E418678-B2A6-4F77-82C4-07D699C88E20}" dt="2023-05-26T13:21:55.388" v="98" actId="478"/>
          <ac:spMkLst>
            <pc:docMk/>
            <pc:sldMk cId="4120698168" sldId="262"/>
            <ac:spMk id="3" creationId="{91BA03D8-EF48-4B91-B17E-77930523C55B}"/>
          </ac:spMkLst>
        </pc:spChg>
        <pc:spChg chg="del">
          <ac:chgData name="Davis, Jessica" userId="b4b6bae1-8d70-4102-9e1f-05dab536ed4d" providerId="ADAL" clId="{4E418678-B2A6-4F77-82C4-07D699C88E20}" dt="2023-05-26T13:22:29.602" v="104" actId="478"/>
          <ac:spMkLst>
            <pc:docMk/>
            <pc:sldMk cId="4120698168" sldId="262"/>
            <ac:spMk id="4" creationId="{811ED107-CA55-404E-B154-C79CDFDF379F}"/>
          </ac:spMkLst>
        </pc:spChg>
        <pc:spChg chg="add del mod">
          <ac:chgData name="Davis, Jessica" userId="b4b6bae1-8d70-4102-9e1f-05dab536ed4d" providerId="ADAL" clId="{4E418678-B2A6-4F77-82C4-07D699C88E20}" dt="2023-05-26T13:22:00.536" v="99" actId="478"/>
          <ac:spMkLst>
            <pc:docMk/>
            <pc:sldMk cId="4120698168" sldId="262"/>
            <ac:spMk id="11" creationId="{4B435C24-BA3A-741C-91AD-6AFEEEAB0212}"/>
          </ac:spMkLst>
        </pc:spChg>
        <pc:spChg chg="add del mod">
          <ac:chgData name="Davis, Jessica" userId="b4b6bae1-8d70-4102-9e1f-05dab536ed4d" providerId="ADAL" clId="{4E418678-B2A6-4F77-82C4-07D699C88E20}" dt="2023-05-26T13:22:33.472" v="105" actId="478"/>
          <ac:spMkLst>
            <pc:docMk/>
            <pc:sldMk cId="4120698168" sldId="262"/>
            <ac:spMk id="13" creationId="{8F4A4391-BF1A-6B8D-D4F6-DE843DCF7D39}"/>
          </ac:spMkLst>
        </pc:spChg>
        <pc:spChg chg="add del mod">
          <ac:chgData name="Davis, Jessica" userId="b4b6bae1-8d70-4102-9e1f-05dab536ed4d" providerId="ADAL" clId="{4E418678-B2A6-4F77-82C4-07D699C88E20}" dt="2023-05-26T13:22:33.472" v="105" actId="478"/>
          <ac:spMkLst>
            <pc:docMk/>
            <pc:sldMk cId="4120698168" sldId="262"/>
            <ac:spMk id="15" creationId="{92174296-8013-6268-417E-BE766A4AC821}"/>
          </ac:spMkLst>
        </pc:spChg>
        <pc:spChg chg="add mod">
          <ac:chgData name="Davis, Jessica" userId="b4b6bae1-8d70-4102-9e1f-05dab536ed4d" providerId="ADAL" clId="{4E418678-B2A6-4F77-82C4-07D699C88E20}" dt="2023-05-26T13:22:37.440" v="107" actId="34135"/>
          <ac:spMkLst>
            <pc:docMk/>
            <pc:sldMk cId="4120698168" sldId="262"/>
            <ac:spMk id="16" creationId="{641A69D4-EC6D-E55C-9083-70CCB1301071}"/>
          </ac:spMkLst>
        </pc:spChg>
        <pc:spChg chg="add mod">
          <ac:chgData name="Davis, Jessica" userId="b4b6bae1-8d70-4102-9e1f-05dab536ed4d" providerId="ADAL" clId="{4E418678-B2A6-4F77-82C4-07D699C88E20}" dt="2023-05-26T13:22:37.440" v="107" actId="34135"/>
          <ac:spMkLst>
            <pc:docMk/>
            <pc:sldMk cId="4120698168" sldId="262"/>
            <ac:spMk id="17" creationId="{7D139600-F441-6685-2387-0AFFA22C6032}"/>
          </ac:spMkLst>
        </pc:spChg>
        <pc:spChg chg="add mod">
          <ac:chgData name="Davis, Jessica" userId="b4b6bae1-8d70-4102-9e1f-05dab536ed4d" providerId="ADAL" clId="{4E418678-B2A6-4F77-82C4-07D699C88E20}" dt="2023-05-26T13:22:37.440" v="107" actId="34135"/>
          <ac:spMkLst>
            <pc:docMk/>
            <pc:sldMk cId="4120698168" sldId="262"/>
            <ac:spMk id="18" creationId="{46199E3E-9AF5-CE25-D470-B0CC1BD0F7D5}"/>
          </ac:spMkLst>
        </pc:spChg>
        <pc:spChg chg="add mod">
          <ac:chgData name="Davis, Jessica" userId="b4b6bae1-8d70-4102-9e1f-05dab536ed4d" providerId="ADAL" clId="{4E418678-B2A6-4F77-82C4-07D699C88E20}" dt="2023-05-26T13:33:27.385" v="240"/>
          <ac:spMkLst>
            <pc:docMk/>
            <pc:sldMk cId="4120698168" sldId="262"/>
            <ac:spMk id="19" creationId="{D9C07A15-C7D6-7B31-9247-D0D32A5F024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2413-86BD-4F6F-BB07-E1E7BF5AF432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5FF90-796A-4A14-91F1-35851DFFA32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669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2413-86BD-4F6F-BB07-E1E7BF5AF432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5FF90-796A-4A14-91F1-35851DFFA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91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2413-86BD-4F6F-BB07-E1E7BF5AF432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5FF90-796A-4A14-91F1-35851DFFA32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6514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2413-86BD-4F6F-BB07-E1E7BF5AF432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5FF90-796A-4A14-91F1-35851DFFA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60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2413-86BD-4F6F-BB07-E1E7BF5AF432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5FF90-796A-4A14-91F1-35851DFFA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41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2413-86BD-4F6F-BB07-E1E7BF5AF432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5FF90-796A-4A14-91F1-35851DFFA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68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2413-86BD-4F6F-BB07-E1E7BF5AF432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5FF90-796A-4A14-91F1-35851DFFA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29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E402413-86BD-4F6F-BB07-E1E7BF5AF432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2E5FF90-796A-4A14-91F1-35851DFFA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9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2413-86BD-4F6F-BB07-E1E7BF5AF432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5FF90-796A-4A14-91F1-35851DFFA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58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2413-86BD-4F6F-BB07-E1E7BF5AF432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5FF90-796A-4A14-91F1-35851DFFA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85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2413-86BD-4F6F-BB07-E1E7BF5AF432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5FF90-796A-4A14-91F1-35851DFFA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E402413-86BD-4F6F-BB07-E1E7BF5AF432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2E5FF90-796A-4A14-91F1-35851DFFA32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271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3.png"/><Relationship Id="rId7" Type="http://schemas.openxmlformats.org/officeDocument/2006/relationships/slide" Target="slide3.xml"/><Relationship Id="rId12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slide" Target="slide7.xml"/><Relationship Id="rId5" Type="http://schemas.openxmlformats.org/officeDocument/2006/relationships/image" Target="../media/image5.png"/><Relationship Id="rId10" Type="http://schemas.openxmlformats.org/officeDocument/2006/relationships/slide" Target="slide6.xml"/><Relationship Id="rId4" Type="http://schemas.openxmlformats.org/officeDocument/2006/relationships/image" Target="../media/image4.png"/><Relationship Id="rId9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Relationship Id="rId6" Type="http://schemas.openxmlformats.org/officeDocument/2006/relationships/slide" Target="slide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Relationship Id="rId6" Type="http://schemas.openxmlformats.org/officeDocument/2006/relationships/slide" Target="slide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Relationship Id="rId6" Type="http://schemas.openxmlformats.org/officeDocument/2006/relationships/slide" Target="slide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AF02E0F5-C227-75F2-B8E2-115E4EA3E5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" t="17234" r="-231" b="27003"/>
          <a:stretch/>
        </p:blipFill>
        <p:spPr>
          <a:xfrm>
            <a:off x="2005" y="862263"/>
            <a:ext cx="12206126" cy="51000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33A6AE-E223-09D7-4162-5E64E01B98F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27682" y="1995236"/>
            <a:ext cx="6386763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 Nova"/>
                <a:cs typeface="Calibri"/>
              </a:rPr>
              <a:t>SOCIO-ECONOMIC TRENDS IN TUBAL STERILIZATION AMONG U.S. WOMEN</a:t>
            </a:r>
            <a:endParaRPr lang="en-US" sz="3600" b="1" dirty="0">
              <a:solidFill>
                <a:srgbClr val="FFFFFF"/>
              </a:solidFill>
              <a:latin typeface="Arial Nov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E94429-310B-C8BE-17F8-D49937E6E5D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38498" y="4040605"/>
            <a:ext cx="577515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Nova"/>
                <a:cs typeface="Calibri"/>
              </a:rPr>
              <a:t>Presenting Author: Priyanjali Chakraborty, MA</a:t>
            </a:r>
          </a:p>
          <a:p>
            <a:pPr algn="ctr"/>
            <a:endParaRPr lang="en-US" sz="1600" b="1" dirty="0">
              <a:solidFill>
                <a:srgbClr val="FFFFFF"/>
              </a:solidFill>
              <a:latin typeface="Arial Nova"/>
              <a:cs typeface="Calibri"/>
            </a:endParaRP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 Nova"/>
                <a:cs typeface="Calibri"/>
              </a:rPr>
              <a:t>Collaborators: Sarah Herrera, Ph.D., MSW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F258819-5AA5-DB74-634A-E48EE6722560}"/>
              </a:ext>
            </a:extLst>
          </p:cNvPr>
          <p:cNvCxnSpPr/>
          <p:nvPr/>
        </p:nvCxnSpPr>
        <p:spPr>
          <a:xfrm>
            <a:off x="5150017" y="3846595"/>
            <a:ext cx="1947110" cy="22058"/>
          </a:xfrm>
          <a:prstGeom prst="straightConnector1">
            <a:avLst/>
          </a:prstGeom>
          <a:ln w="28575">
            <a:solidFill>
              <a:srgbClr val="F58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3" descr="Logo&#10;&#10;Description automatically generated">
            <a:extLst>
              <a:ext uri="{FF2B5EF4-FFF2-40B4-BE49-F238E27FC236}">
                <a16:creationId xmlns:a16="http://schemas.microsoft.com/office/drawing/2014/main" id="{51D70197-E0B6-31CA-B682-46E793F484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518" y="142273"/>
            <a:ext cx="4938963" cy="548038"/>
          </a:xfrm>
          <a:prstGeom prst="rect">
            <a:avLst/>
          </a:prstGeom>
        </p:spPr>
      </p:pic>
      <p:pic>
        <p:nvPicPr>
          <p:cNvPr id="14" name="Picture 14" descr="Text&#10;&#10;Description automatically generated">
            <a:extLst>
              <a:ext uri="{FF2B5EF4-FFF2-40B4-BE49-F238E27FC236}">
                <a16:creationId xmlns:a16="http://schemas.microsoft.com/office/drawing/2014/main" id="{BE76E886-8D19-EE8D-567D-1D319D9D1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84" y="56696"/>
            <a:ext cx="1670384" cy="748872"/>
          </a:xfrm>
          <a:prstGeom prst="rect">
            <a:avLst/>
          </a:prstGeom>
        </p:spPr>
      </p:pic>
      <p:pic>
        <p:nvPicPr>
          <p:cNvPr id="2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233505C-F171-FFE0-C374-2C10027007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9451" y="56147"/>
            <a:ext cx="1509964" cy="749969"/>
          </a:xfrm>
          <a:prstGeom prst="rect">
            <a:avLst/>
          </a:prstGeom>
        </p:spPr>
      </p:pic>
      <p:sp>
        <p:nvSpPr>
          <p:cNvPr id="3" name="Rectangle: Rounded Corners 2">
            <a:hlinkClick r:id="rId6" action="ppaction://hlinksldjump"/>
            <a:extLst>
              <a:ext uri="{FF2B5EF4-FFF2-40B4-BE49-F238E27FC236}">
                <a16:creationId xmlns:a16="http://schemas.microsoft.com/office/drawing/2014/main" id="{76E1A497-47F9-7F95-A168-F93BE2C872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0552" y="1303421"/>
            <a:ext cx="2536657" cy="8422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5802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solidFill>
                  <a:srgbClr val="0064B1"/>
                </a:solidFill>
                <a:latin typeface="Arial Nova"/>
                <a:cs typeface="Calibri"/>
              </a:rPr>
              <a:t>LOREM IPSUM</a:t>
            </a:r>
            <a:endParaRPr lang="en-US" b="1" dirty="0">
              <a:solidFill>
                <a:srgbClr val="0064B1"/>
              </a:solidFill>
              <a:latin typeface="Arial Nova"/>
            </a:endParaRPr>
          </a:p>
        </p:txBody>
      </p:sp>
      <p:sp>
        <p:nvSpPr>
          <p:cNvPr id="4" name="Rectangle: Rounded Corners 3">
            <a:hlinkClick r:id="rId7" action="ppaction://hlinksldjump"/>
            <a:extLst>
              <a:ext uri="{FF2B5EF4-FFF2-40B4-BE49-F238E27FC236}">
                <a16:creationId xmlns:a16="http://schemas.microsoft.com/office/drawing/2014/main" id="{8C123B9D-E2AF-5EA5-88D6-F16B1FFC243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0551" y="2900490"/>
            <a:ext cx="2536657" cy="8422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5802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solidFill>
                  <a:srgbClr val="0064B1"/>
                </a:solidFill>
                <a:latin typeface="Arial Nova"/>
                <a:cs typeface="Calibri"/>
              </a:rPr>
              <a:t>LOREM IPSUM</a:t>
            </a:r>
            <a:endParaRPr lang="en-US" b="1" dirty="0">
              <a:solidFill>
                <a:srgbClr val="0064B1"/>
              </a:solidFill>
              <a:latin typeface="Arial Nova"/>
            </a:endParaRPr>
          </a:p>
        </p:txBody>
      </p:sp>
      <p:sp>
        <p:nvSpPr>
          <p:cNvPr id="16" name="Rectangle: Rounded Corners 15">
            <a:hlinkClick r:id="rId8" action="ppaction://hlinksldjump"/>
            <a:extLst>
              <a:ext uri="{FF2B5EF4-FFF2-40B4-BE49-F238E27FC236}">
                <a16:creationId xmlns:a16="http://schemas.microsoft.com/office/drawing/2014/main" id="{CE4F5EF9-B6A0-485D-0DD1-46870BF292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0989" y="4497558"/>
            <a:ext cx="2536657" cy="8422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5802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solidFill>
                  <a:srgbClr val="0064B1"/>
                </a:solidFill>
                <a:latin typeface="Arial Nova"/>
                <a:cs typeface="Calibri"/>
              </a:rPr>
              <a:t>LOREM IPSUM</a:t>
            </a:r>
            <a:endParaRPr lang="en-US" b="1" dirty="0">
              <a:solidFill>
                <a:srgbClr val="0064B1"/>
              </a:solidFill>
              <a:latin typeface="Arial Nova"/>
            </a:endParaRPr>
          </a:p>
        </p:txBody>
      </p:sp>
      <p:sp>
        <p:nvSpPr>
          <p:cNvPr id="17" name="Rectangle: Rounded Corners 16">
            <a:hlinkClick r:id="rId9" action="ppaction://hlinksldjump"/>
            <a:extLst>
              <a:ext uri="{FF2B5EF4-FFF2-40B4-BE49-F238E27FC236}">
                <a16:creationId xmlns:a16="http://schemas.microsoft.com/office/drawing/2014/main" id="{FD92420B-CDF4-A779-5D31-30442DA0E8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85866" y="1324298"/>
            <a:ext cx="2536657" cy="8422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5802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solidFill>
                  <a:srgbClr val="0064B1"/>
                </a:solidFill>
                <a:latin typeface="Arial Nova"/>
                <a:cs typeface="Calibri"/>
              </a:rPr>
              <a:t>LOREM IPSUM</a:t>
            </a:r>
            <a:endParaRPr lang="en-US" b="1" dirty="0">
              <a:solidFill>
                <a:srgbClr val="0064B1"/>
              </a:solidFill>
              <a:latin typeface="Arial Nova"/>
            </a:endParaRPr>
          </a:p>
        </p:txBody>
      </p:sp>
      <p:sp>
        <p:nvSpPr>
          <p:cNvPr id="18" name="Rectangle: Rounded Corners 17">
            <a:hlinkClick r:id="rId10" action="ppaction://hlinksldjump"/>
            <a:extLst>
              <a:ext uri="{FF2B5EF4-FFF2-40B4-BE49-F238E27FC236}">
                <a16:creationId xmlns:a16="http://schemas.microsoft.com/office/drawing/2014/main" id="{A7A2CBDF-BB6A-3EC8-FE32-BA165B8518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85866" y="2921366"/>
            <a:ext cx="2536657" cy="8422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5802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solidFill>
                  <a:srgbClr val="0064B1"/>
                </a:solidFill>
                <a:latin typeface="Arial Nova"/>
                <a:cs typeface="Calibri"/>
              </a:rPr>
              <a:t>LOREM IPSUM</a:t>
            </a:r>
            <a:endParaRPr lang="en-US" b="1" dirty="0">
              <a:solidFill>
                <a:srgbClr val="0064B1"/>
              </a:solidFill>
              <a:latin typeface="Arial Nova"/>
            </a:endParaRPr>
          </a:p>
        </p:txBody>
      </p:sp>
      <p:sp>
        <p:nvSpPr>
          <p:cNvPr id="19" name="Rectangle: Rounded Corners 18">
            <a:hlinkClick r:id="rId11" action="ppaction://hlinksldjump"/>
            <a:extLst>
              <a:ext uri="{FF2B5EF4-FFF2-40B4-BE49-F238E27FC236}">
                <a16:creationId xmlns:a16="http://schemas.microsoft.com/office/drawing/2014/main" id="{DCA908B6-7744-9FDB-F635-C738371BB3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96303" y="4518435"/>
            <a:ext cx="2536657" cy="8422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5802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solidFill>
                  <a:srgbClr val="0064B1"/>
                </a:solidFill>
                <a:latin typeface="Arial Nova"/>
                <a:cs typeface="Calibri"/>
              </a:rPr>
              <a:t>LOREM IPSUM</a:t>
            </a:r>
            <a:endParaRPr lang="en-US" b="1" dirty="0">
              <a:solidFill>
                <a:srgbClr val="0064B1"/>
              </a:solidFill>
              <a:latin typeface="Arial Nov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8D6D17-0986-43B1-0FEB-0DC3D9F21B0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7957" y="6134310"/>
            <a:ext cx="4046211" cy="59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E50E641-8C95-4056-A2EC-B54ED88175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35000"/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22500" r="54561"/>
          <a:stretch/>
        </p:blipFill>
        <p:spPr>
          <a:xfrm>
            <a:off x="3868" y="0"/>
            <a:ext cx="4045121" cy="6858000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7D7DB-F38B-4CBA-A0E4-595AC44CB8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57200" y="594359"/>
            <a:ext cx="3200400" cy="158067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LOREM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64B23C-5805-4D3A-90AC-8AA5BC3042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862" y="6305205"/>
            <a:ext cx="3207187" cy="35940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4560C1-44C0-4D30-A186-4AD0B97457F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85926" y="2237173"/>
            <a:ext cx="929936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9E213CB1-E0B9-931D-2BEF-BFF9D2D72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726" y="158652"/>
            <a:ext cx="17145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BFA557C-5AB8-7131-AF48-4D095C1D6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14" y="158652"/>
            <a:ext cx="1543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837BEF-5FAA-72EF-786B-551ACE8B44D3}"/>
              </a:ext>
            </a:extLst>
          </p:cNvPr>
          <p:cNvSpPr txBox="1">
            <a:spLocks/>
          </p:cNvSpPr>
          <p:nvPr/>
        </p:nvSpPr>
        <p:spPr>
          <a:xfrm>
            <a:off x="457200" y="2448724"/>
            <a:ext cx="3200400" cy="33660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Minion Pro" panose="02040503050306020203" pitchFamily="18" charset="0"/>
                <a:ea typeface="+mn-ea"/>
                <a:cs typeface="Arial" panose="020B0604020202020204" pitchFamily="34" charset="0"/>
              </a:rPr>
              <a:t>Lorem Ipsum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E7B0C3-2F43-59C9-473C-A5D60523F464}"/>
              </a:ext>
            </a:extLst>
          </p:cNvPr>
          <p:cNvSpPr txBox="1"/>
          <p:nvPr/>
        </p:nvSpPr>
        <p:spPr>
          <a:xfrm>
            <a:off x="351483" y="6150627"/>
            <a:ext cx="304913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Nova"/>
                <a:ea typeface="+mn-lt"/>
                <a:cs typeface="+mn-lt"/>
              </a:rPr>
              <a:t>SOCIO-ECONOMIC TRENDS IN TUBAL STERILIZATION AMONG U.S. WOMEN</a:t>
            </a:r>
            <a:endParaRPr lang="en-US" sz="1200" dirty="0">
              <a:solidFill>
                <a:srgbClr val="FFFFFF"/>
              </a:solidFill>
              <a:latin typeface="Arial Nova"/>
              <a:ea typeface="+mn-lt"/>
              <a:cs typeface="+mn-lt"/>
            </a:endParaRPr>
          </a:p>
          <a:p>
            <a:pPr algn="ctr"/>
            <a:endParaRPr lang="en-US" sz="1200" b="1" dirty="0">
              <a:solidFill>
                <a:srgbClr val="FFFFFF"/>
              </a:solidFill>
              <a:latin typeface="Arial Nova"/>
              <a:cs typeface="Calibri"/>
            </a:endParaRPr>
          </a:p>
        </p:txBody>
      </p:sp>
      <p:sp>
        <p:nvSpPr>
          <p:cNvPr id="17" name="Rectangle: Rounded Corners 16">
            <a:hlinkClick r:id="rId6" action="ppaction://hlinksldjump"/>
            <a:extLst>
              <a:ext uri="{FF2B5EF4-FFF2-40B4-BE49-F238E27FC236}">
                <a16:creationId xmlns:a16="http://schemas.microsoft.com/office/drawing/2014/main" id="{B9BE7C69-7831-FB2E-5109-0122AE8585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72809" y="6150627"/>
            <a:ext cx="2646381" cy="513980"/>
          </a:xfrm>
          <a:prstGeom prst="roundRect">
            <a:avLst/>
          </a:prstGeom>
          <a:gradFill>
            <a:gsLst>
              <a:gs pos="0">
                <a:srgbClr val="FFCD00"/>
              </a:gs>
              <a:gs pos="25000">
                <a:srgbClr val="FFA300"/>
              </a:gs>
              <a:gs pos="57000">
                <a:srgbClr val="F58025"/>
              </a:gs>
              <a:gs pos="88000">
                <a:srgbClr val="E0660A"/>
              </a:gs>
            </a:gsLst>
            <a:lin ang="5400000" scaled="1"/>
          </a:gradFill>
          <a:ln>
            <a:solidFill>
              <a:srgbClr val="E0660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482390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013653A-D357-1147-158B-D5651C9EEB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35000"/>
          </a:blip>
          <a:srcRect l="37085" t="115" r="30355" b="-115"/>
          <a:stretch/>
        </p:blipFill>
        <p:spPr>
          <a:xfrm>
            <a:off x="0" y="0"/>
            <a:ext cx="401930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64B23C-5805-4D3A-90AC-8AA5BC3042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862" y="6305205"/>
            <a:ext cx="3207187" cy="35940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4560C1-44C0-4D30-A186-4AD0B97457F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08300" y="1975916"/>
            <a:ext cx="929936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9E213CB1-E0B9-931D-2BEF-BFF9D2D72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726" y="158652"/>
            <a:ext cx="17145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BFA557C-5AB8-7131-AF48-4D095C1D6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14" y="158652"/>
            <a:ext cx="1543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15461B-93C0-28AC-7B89-24A3F77F9F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1483" y="6150627"/>
            <a:ext cx="304913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Nova"/>
                <a:ea typeface="+mn-lt"/>
                <a:cs typeface="+mn-lt"/>
              </a:rPr>
              <a:t>SOCIO-ECONOMIC TRENDS IN TUBAL STERILIZATION AMONG U.S. WOMEN</a:t>
            </a:r>
            <a:endParaRPr lang="en-US" sz="1200" dirty="0">
              <a:solidFill>
                <a:srgbClr val="FFFFFF"/>
              </a:solidFill>
              <a:latin typeface="Arial Nova"/>
              <a:ea typeface="+mn-lt"/>
              <a:cs typeface="+mn-lt"/>
            </a:endParaRPr>
          </a:p>
          <a:p>
            <a:pPr algn="ctr"/>
            <a:endParaRPr lang="en-US" sz="1200" b="1" dirty="0">
              <a:solidFill>
                <a:srgbClr val="FFFFFF"/>
              </a:solidFill>
              <a:latin typeface="Arial Nova"/>
              <a:cs typeface="Calibri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12ABC15-290B-62E3-941C-218A3CB028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57200" y="346931"/>
            <a:ext cx="3200400" cy="158067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LOREM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FBBBC0E-61F4-A6FB-5571-B972ADA5FB1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7200" y="2201296"/>
            <a:ext cx="3200400" cy="33660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Minion Pro" panose="02040503050306020203" pitchFamily="18" charset="0"/>
                <a:ea typeface="+mn-ea"/>
                <a:cs typeface="Arial" panose="020B0604020202020204" pitchFamily="34" charset="0"/>
              </a:rPr>
              <a:t>Lorem Ipsum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hlinkClick r:id="rId6" action="ppaction://hlinksldjump"/>
            <a:extLst>
              <a:ext uri="{FF2B5EF4-FFF2-40B4-BE49-F238E27FC236}">
                <a16:creationId xmlns:a16="http://schemas.microsoft.com/office/drawing/2014/main" id="{306BFC7F-88EB-14F1-6B33-BF4482BB3DFF}"/>
              </a:ext>
            </a:extLst>
          </p:cNvPr>
          <p:cNvSpPr/>
          <p:nvPr/>
        </p:nvSpPr>
        <p:spPr>
          <a:xfrm>
            <a:off x="4772809" y="6150627"/>
            <a:ext cx="2646381" cy="513980"/>
          </a:xfrm>
          <a:prstGeom prst="roundRect">
            <a:avLst/>
          </a:prstGeom>
          <a:gradFill>
            <a:gsLst>
              <a:gs pos="0">
                <a:srgbClr val="FFCD00"/>
              </a:gs>
              <a:gs pos="25000">
                <a:srgbClr val="FFA300"/>
              </a:gs>
              <a:gs pos="57000">
                <a:srgbClr val="F58025"/>
              </a:gs>
              <a:gs pos="88000">
                <a:srgbClr val="E0660A"/>
              </a:gs>
            </a:gsLst>
            <a:lin ang="5400000" scaled="1"/>
          </a:gradFill>
          <a:ln>
            <a:solidFill>
              <a:srgbClr val="E0660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094176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ndoor, floor, lobby, stairs&#10;&#10;Description automatically generated">
            <a:extLst>
              <a:ext uri="{FF2B5EF4-FFF2-40B4-BE49-F238E27FC236}">
                <a16:creationId xmlns:a16="http://schemas.microsoft.com/office/drawing/2014/main" id="{25FB5569-EB31-235E-1830-726C3551A4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3" r="12250"/>
          <a:stretch/>
        </p:blipFill>
        <p:spPr>
          <a:xfrm>
            <a:off x="0" y="0"/>
            <a:ext cx="403626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64B23C-5805-4D3A-90AC-8AA5BC3042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862" y="6305205"/>
            <a:ext cx="3207187" cy="35940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4560C1-44C0-4D30-A186-4AD0B97457F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08300" y="1975916"/>
            <a:ext cx="929936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9E213CB1-E0B9-931D-2BEF-BFF9D2D72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726" y="158652"/>
            <a:ext cx="17145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BFA557C-5AB8-7131-AF48-4D095C1D6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14" y="158652"/>
            <a:ext cx="1543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59B2A2C-AA7E-9DF8-C588-39C1A40E2AB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1483" y="6150627"/>
            <a:ext cx="304913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Nova"/>
                <a:ea typeface="+mn-lt"/>
                <a:cs typeface="+mn-lt"/>
              </a:rPr>
              <a:t>SOCIO-ECONOMIC TRENDS IN TUBAL STERILIZATION AMONG U.S. WOMEN</a:t>
            </a:r>
            <a:endParaRPr lang="en-US" sz="1200" dirty="0">
              <a:solidFill>
                <a:srgbClr val="FFFFFF"/>
              </a:solidFill>
              <a:latin typeface="Arial Nova"/>
              <a:ea typeface="+mn-lt"/>
              <a:cs typeface="+mn-lt"/>
            </a:endParaRPr>
          </a:p>
          <a:p>
            <a:pPr algn="ctr"/>
            <a:endParaRPr lang="en-US" sz="1200" b="1" dirty="0">
              <a:solidFill>
                <a:srgbClr val="FFFFFF"/>
              </a:solidFill>
              <a:latin typeface="Arial Nova"/>
              <a:cs typeface="Calibri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2CFF4F3-F052-5CE1-8ED7-A5C1A36B98E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57200" y="346931"/>
            <a:ext cx="3200400" cy="158067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LOREM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6CEC113-0FFA-D845-5A9A-AE79BB41982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7200" y="2201296"/>
            <a:ext cx="3200400" cy="33660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Minion Pro" panose="02040503050306020203" pitchFamily="18" charset="0"/>
                <a:ea typeface="+mn-ea"/>
                <a:cs typeface="Arial" panose="020B0604020202020204" pitchFamily="34" charset="0"/>
              </a:rPr>
              <a:t>Lorem Ipsum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hlinkClick r:id="rId6" action="ppaction://hlinksldjump"/>
            <a:extLst>
              <a:ext uri="{FF2B5EF4-FFF2-40B4-BE49-F238E27FC236}">
                <a16:creationId xmlns:a16="http://schemas.microsoft.com/office/drawing/2014/main" id="{184C47EB-0A8C-969B-1526-7EDD25AC794B}"/>
              </a:ext>
            </a:extLst>
          </p:cNvPr>
          <p:cNvSpPr/>
          <p:nvPr/>
        </p:nvSpPr>
        <p:spPr>
          <a:xfrm>
            <a:off x="4772809" y="6150627"/>
            <a:ext cx="2646381" cy="513980"/>
          </a:xfrm>
          <a:prstGeom prst="roundRect">
            <a:avLst/>
          </a:prstGeom>
          <a:gradFill>
            <a:gsLst>
              <a:gs pos="0">
                <a:srgbClr val="FFCD00"/>
              </a:gs>
              <a:gs pos="25000">
                <a:srgbClr val="FFA300"/>
              </a:gs>
              <a:gs pos="57000">
                <a:srgbClr val="F58025"/>
              </a:gs>
              <a:gs pos="88000">
                <a:srgbClr val="E0660A"/>
              </a:gs>
            </a:gsLst>
            <a:lin ang="5400000" scaled="1"/>
          </a:gradFill>
          <a:ln>
            <a:solidFill>
              <a:srgbClr val="E0660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074971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uilding with a blue sign&#10;&#10;Description automatically generated with low confidence">
            <a:extLst>
              <a:ext uri="{FF2B5EF4-FFF2-40B4-BE49-F238E27FC236}">
                <a16:creationId xmlns:a16="http://schemas.microsoft.com/office/drawing/2014/main" id="{E3D02B58-804B-2B99-0E5F-34A6B47781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3" t="30636" r="65844" b="6423"/>
          <a:stretch/>
        </p:blipFill>
        <p:spPr>
          <a:xfrm>
            <a:off x="0" y="0"/>
            <a:ext cx="402907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64B23C-5805-4D3A-90AC-8AA5BC3042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862" y="6305205"/>
            <a:ext cx="3207187" cy="35940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4560C1-44C0-4D30-A186-4AD0B97457F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08300" y="1975916"/>
            <a:ext cx="929936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9E213CB1-E0B9-931D-2BEF-BFF9D2D72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726" y="158652"/>
            <a:ext cx="17145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BFA557C-5AB8-7131-AF48-4D095C1D6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14" y="158652"/>
            <a:ext cx="1543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A380CD-A537-C349-F4D8-AD75F6EB486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1483" y="6150627"/>
            <a:ext cx="304913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Nova"/>
                <a:ea typeface="+mn-lt"/>
                <a:cs typeface="+mn-lt"/>
              </a:rPr>
              <a:t>SOCIO-ECONOMIC TRENDS IN TUBAL STERILIZATION AMONG U.S. WOMEN</a:t>
            </a:r>
            <a:endParaRPr lang="en-US" sz="1200" dirty="0">
              <a:solidFill>
                <a:srgbClr val="FFFFFF"/>
              </a:solidFill>
              <a:latin typeface="Arial Nova"/>
              <a:ea typeface="+mn-lt"/>
              <a:cs typeface="+mn-lt"/>
            </a:endParaRPr>
          </a:p>
          <a:p>
            <a:pPr algn="ctr"/>
            <a:endParaRPr lang="en-US" sz="1200" b="1" dirty="0">
              <a:solidFill>
                <a:srgbClr val="FFFFFF"/>
              </a:solidFill>
              <a:latin typeface="Arial Nova"/>
              <a:cs typeface="Calibri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38F0171-5B60-EE09-045D-A7BD482AFF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57200" y="346931"/>
            <a:ext cx="3200400" cy="158067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LOREM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32A3DB0-6B55-08F9-16AA-49C79F54D80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7200" y="2201296"/>
            <a:ext cx="3200400" cy="33660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Minion Pro" panose="02040503050306020203" pitchFamily="18" charset="0"/>
                <a:ea typeface="+mn-ea"/>
                <a:cs typeface="Arial" panose="020B0604020202020204" pitchFamily="34" charset="0"/>
              </a:rPr>
              <a:t>Lorem Ipsum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hlinkClick r:id="rId6" action="ppaction://hlinksldjump"/>
            <a:extLst>
              <a:ext uri="{FF2B5EF4-FFF2-40B4-BE49-F238E27FC236}">
                <a16:creationId xmlns:a16="http://schemas.microsoft.com/office/drawing/2014/main" id="{65144208-B257-91FD-8FAD-AAC5045D0F20}"/>
              </a:ext>
            </a:extLst>
          </p:cNvPr>
          <p:cNvSpPr/>
          <p:nvPr/>
        </p:nvSpPr>
        <p:spPr>
          <a:xfrm>
            <a:off x="4772809" y="6150627"/>
            <a:ext cx="2646381" cy="513980"/>
          </a:xfrm>
          <a:prstGeom prst="roundRect">
            <a:avLst/>
          </a:prstGeom>
          <a:gradFill>
            <a:gsLst>
              <a:gs pos="0">
                <a:srgbClr val="FFCD00"/>
              </a:gs>
              <a:gs pos="25000">
                <a:srgbClr val="FFA300"/>
              </a:gs>
              <a:gs pos="57000">
                <a:srgbClr val="F58025"/>
              </a:gs>
              <a:gs pos="88000">
                <a:srgbClr val="E0660A"/>
              </a:gs>
            </a:gsLst>
            <a:lin ang="5400000" scaled="1"/>
          </a:gradFill>
          <a:ln>
            <a:solidFill>
              <a:srgbClr val="E0660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818020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architecture, sky, cloud, outdoor&#10;&#10;Description automatically generated">
            <a:extLst>
              <a:ext uri="{FF2B5EF4-FFF2-40B4-BE49-F238E27FC236}">
                <a16:creationId xmlns:a16="http://schemas.microsoft.com/office/drawing/2014/main" id="{DDC5B402-F61C-07F8-EB6C-AE93AA0036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3" r="16552"/>
          <a:stretch/>
        </p:blipFill>
        <p:spPr>
          <a:xfrm>
            <a:off x="0" y="0"/>
            <a:ext cx="404939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64B23C-5805-4D3A-90AC-8AA5BC3042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862" y="6305205"/>
            <a:ext cx="3207187" cy="35940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4560C1-44C0-4D30-A186-4AD0B97457F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08300" y="1975916"/>
            <a:ext cx="929936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9E213CB1-E0B9-931D-2BEF-BFF9D2D72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726" y="158652"/>
            <a:ext cx="17145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BFA557C-5AB8-7131-AF48-4D095C1D6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14" y="158652"/>
            <a:ext cx="1543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884F7A-A0B1-116A-10C6-50D5282A6E4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1483" y="6150627"/>
            <a:ext cx="304913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Nova"/>
                <a:ea typeface="+mn-lt"/>
                <a:cs typeface="+mn-lt"/>
              </a:rPr>
              <a:t>SOCIO-ECONOMIC TRENDS IN TUBAL STERILIZATION AMONG U.S. WOMEN</a:t>
            </a:r>
            <a:endParaRPr lang="en-US" sz="1200" dirty="0">
              <a:solidFill>
                <a:srgbClr val="FFFFFF"/>
              </a:solidFill>
              <a:latin typeface="Arial Nova"/>
              <a:ea typeface="+mn-lt"/>
              <a:cs typeface="+mn-lt"/>
            </a:endParaRPr>
          </a:p>
          <a:p>
            <a:pPr algn="ctr"/>
            <a:endParaRPr lang="en-US" sz="1200" b="1" dirty="0">
              <a:solidFill>
                <a:srgbClr val="FFFFFF"/>
              </a:solidFill>
              <a:latin typeface="Arial Nova"/>
              <a:cs typeface="Calibri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826C904-4DD2-3D05-E768-0286615E2A0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57200" y="346931"/>
            <a:ext cx="3200400" cy="158067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LOREM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B30671C-A5DA-9CF0-A053-D52233C43E8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7200" y="2201296"/>
            <a:ext cx="3200400" cy="33660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Minion Pro" panose="02040503050306020203" pitchFamily="18" charset="0"/>
                <a:ea typeface="+mn-ea"/>
                <a:cs typeface="Arial" panose="020B0604020202020204" pitchFamily="34" charset="0"/>
              </a:rPr>
              <a:t>Lorem Ipsum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hlinkClick r:id="rId6" action="ppaction://hlinksldjump"/>
            <a:extLst>
              <a:ext uri="{FF2B5EF4-FFF2-40B4-BE49-F238E27FC236}">
                <a16:creationId xmlns:a16="http://schemas.microsoft.com/office/drawing/2014/main" id="{95726141-4388-F284-C78F-665F05B1C0E1}"/>
              </a:ext>
            </a:extLst>
          </p:cNvPr>
          <p:cNvSpPr/>
          <p:nvPr/>
        </p:nvSpPr>
        <p:spPr>
          <a:xfrm>
            <a:off x="4772809" y="6150627"/>
            <a:ext cx="2646381" cy="513980"/>
          </a:xfrm>
          <a:prstGeom prst="roundRect">
            <a:avLst/>
          </a:prstGeom>
          <a:gradFill>
            <a:gsLst>
              <a:gs pos="0">
                <a:srgbClr val="FFCD00"/>
              </a:gs>
              <a:gs pos="25000">
                <a:srgbClr val="FFA300"/>
              </a:gs>
              <a:gs pos="57000">
                <a:srgbClr val="F58025"/>
              </a:gs>
              <a:gs pos="88000">
                <a:srgbClr val="E0660A"/>
              </a:gs>
            </a:gsLst>
            <a:lin ang="5400000" scaled="1"/>
          </a:gradFill>
          <a:ln>
            <a:solidFill>
              <a:srgbClr val="E0660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888992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uilding, sky, outdoor, architecture&#10;&#10;Description automatically generated">
            <a:extLst>
              <a:ext uri="{FF2B5EF4-FFF2-40B4-BE49-F238E27FC236}">
                <a16:creationId xmlns:a16="http://schemas.microsoft.com/office/drawing/2014/main" id="{2DE2C766-F47D-EF65-2477-95A743F964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7" r="25407" b="26335"/>
          <a:stretch/>
        </p:blipFill>
        <p:spPr>
          <a:xfrm>
            <a:off x="0" y="1"/>
            <a:ext cx="401955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64B23C-5805-4D3A-90AC-8AA5BC3042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862" y="6305205"/>
            <a:ext cx="3207187" cy="35940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4560C1-44C0-4D30-A186-4AD0B97457F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08300" y="1975916"/>
            <a:ext cx="929936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9E213CB1-E0B9-931D-2BEF-BFF9D2D72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726" y="158652"/>
            <a:ext cx="17145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BFA557C-5AB8-7131-AF48-4D095C1D6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14" y="158652"/>
            <a:ext cx="1543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1A69D4-EC6D-E55C-9083-70CCB130107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1483" y="6150627"/>
            <a:ext cx="304913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Nova"/>
                <a:ea typeface="+mn-lt"/>
                <a:cs typeface="+mn-lt"/>
              </a:rPr>
              <a:t>SOCIO-ECONOMIC TRENDS IN TUBAL STERILIZATION AMONG U.S. WOMEN</a:t>
            </a:r>
            <a:endParaRPr lang="en-US" sz="1200" dirty="0">
              <a:solidFill>
                <a:srgbClr val="FFFFFF"/>
              </a:solidFill>
              <a:latin typeface="Arial Nova"/>
              <a:ea typeface="+mn-lt"/>
              <a:cs typeface="+mn-lt"/>
            </a:endParaRPr>
          </a:p>
          <a:p>
            <a:pPr algn="ctr"/>
            <a:endParaRPr lang="en-US" sz="1200" b="1" dirty="0">
              <a:solidFill>
                <a:srgbClr val="FFFFFF"/>
              </a:solidFill>
              <a:latin typeface="Arial Nova"/>
              <a:cs typeface="Calibri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D139600-F441-6685-2387-0AFFA22C60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57200" y="346931"/>
            <a:ext cx="3200400" cy="158067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LOREM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6199E3E-9AF5-CE25-D470-B0CC1BD0F7D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7200" y="2201296"/>
            <a:ext cx="3200400" cy="33660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Minion Pro" panose="02040503050306020203" pitchFamily="18" charset="0"/>
                <a:ea typeface="+mn-ea"/>
                <a:cs typeface="Arial" panose="020B0604020202020204" pitchFamily="34" charset="0"/>
              </a:rPr>
              <a:t>Lorem Ipsum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hlinkClick r:id="rId6" action="ppaction://hlinksldjump"/>
            <a:extLst>
              <a:ext uri="{FF2B5EF4-FFF2-40B4-BE49-F238E27FC236}">
                <a16:creationId xmlns:a16="http://schemas.microsoft.com/office/drawing/2014/main" id="{D9C07A15-C7D6-7B31-9247-D0D32A5F0249}"/>
              </a:ext>
            </a:extLst>
          </p:cNvPr>
          <p:cNvSpPr/>
          <p:nvPr/>
        </p:nvSpPr>
        <p:spPr>
          <a:xfrm>
            <a:off x="4772809" y="6150627"/>
            <a:ext cx="2646381" cy="513980"/>
          </a:xfrm>
          <a:prstGeom prst="roundRect">
            <a:avLst/>
          </a:prstGeom>
          <a:gradFill>
            <a:gsLst>
              <a:gs pos="0">
                <a:srgbClr val="FFCD00"/>
              </a:gs>
              <a:gs pos="25000">
                <a:srgbClr val="FFA300"/>
              </a:gs>
              <a:gs pos="57000">
                <a:srgbClr val="F58025"/>
              </a:gs>
              <a:gs pos="88000">
                <a:srgbClr val="E0660A"/>
              </a:gs>
            </a:gsLst>
            <a:lin ang="5400000" scaled="1"/>
          </a:gradFill>
          <a:ln>
            <a:solidFill>
              <a:srgbClr val="E0660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4120698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Retrospect">
  <a:themeElements>
    <a:clrScheme name="Custom 2">
      <a:dk1>
        <a:srgbClr val="000000"/>
      </a:dk1>
      <a:lt1>
        <a:sysClr val="window" lastClr="FFFFFF"/>
      </a:lt1>
      <a:dk2>
        <a:srgbClr val="595959"/>
      </a:dk2>
      <a:lt2>
        <a:srgbClr val="F2F2F2"/>
      </a:lt2>
      <a:accent1>
        <a:srgbClr val="E48312"/>
      </a:accent1>
      <a:accent2>
        <a:srgbClr val="1773B1"/>
      </a:accent2>
      <a:accent3>
        <a:srgbClr val="595959"/>
      </a:accent3>
      <a:accent4>
        <a:srgbClr val="D8D8D8"/>
      </a:accent4>
      <a:accent5>
        <a:srgbClr val="91CAF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6824</TotalTime>
  <Words>142</Words>
  <Application>Microsoft Office PowerPoint</Application>
  <PresentationFormat>Widescreen</PresentationFormat>
  <Paragraphs>34</Paragraphs>
  <Slides>7</Slides>
  <Notes>0</Notes>
  <HiddenSlides>6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Arial Nova</vt:lpstr>
      <vt:lpstr>Calibri</vt:lpstr>
      <vt:lpstr>Calibri Light</vt:lpstr>
      <vt:lpstr>Minion Pro</vt:lpstr>
      <vt:lpstr>office theme</vt:lpstr>
      <vt:lpstr>1_Retrospect</vt:lpstr>
      <vt:lpstr>PowerPoint Presentation</vt:lpstr>
      <vt:lpstr>LOREM  IPSUM</vt:lpstr>
      <vt:lpstr>LOREM  IPSUM</vt:lpstr>
      <vt:lpstr>LOREM  IPSUM</vt:lpstr>
      <vt:lpstr>LOREM  IPSUM</vt:lpstr>
      <vt:lpstr>LOREM  IPSUM</vt:lpstr>
      <vt:lpstr>LOREM  IPSUM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Davis, Jessica</cp:lastModifiedBy>
  <cp:revision>223</cp:revision>
  <dcterms:created xsi:type="dcterms:W3CDTF">2023-05-24T14:15:59Z</dcterms:created>
  <dcterms:modified xsi:type="dcterms:W3CDTF">2023-05-30T15:39:25Z</dcterms:modified>
</cp:coreProperties>
</file>