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88AF65-3699-4059-B3ED-852C3A5A3A43}" v="2" dt="2023-03-08T19:50:24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-Evanson, Myana R" userId="6159df99-ad41-4fcc-8361-74bd516cb632" providerId="ADAL" clId="{0EC69CDC-F4E1-42F7-A44A-28290028750F}"/>
    <pc:docChg chg="modSld">
      <pc:chgData name="Samuel-Evanson, Myana R" userId="6159df99-ad41-4fcc-8361-74bd516cb632" providerId="ADAL" clId="{0EC69CDC-F4E1-42F7-A44A-28290028750F}" dt="2023-02-09T21:45:57.747" v="9" actId="20577"/>
      <pc:docMkLst>
        <pc:docMk/>
      </pc:docMkLst>
      <pc:sldChg chg="modSp mod">
        <pc:chgData name="Samuel-Evanson, Myana R" userId="6159df99-ad41-4fcc-8361-74bd516cb632" providerId="ADAL" clId="{0EC69CDC-F4E1-42F7-A44A-28290028750F}" dt="2023-02-09T21:45:57.747" v="9" actId="20577"/>
        <pc:sldMkLst>
          <pc:docMk/>
          <pc:sldMk cId="3439202951" sldId="259"/>
        </pc:sldMkLst>
        <pc:spChg chg="mod">
          <ac:chgData name="Samuel-Evanson, Myana R" userId="6159df99-ad41-4fcc-8361-74bd516cb632" providerId="ADAL" clId="{0EC69CDC-F4E1-42F7-A44A-28290028750F}" dt="2023-02-09T21:45:57.747" v="9" actId="20577"/>
          <ac:spMkLst>
            <pc:docMk/>
            <pc:sldMk cId="3439202951" sldId="259"/>
            <ac:spMk id="2" creationId="{49866FA4-723E-431B-A605-5636E8EC9818}"/>
          </ac:spMkLst>
        </pc:spChg>
      </pc:sldChg>
    </pc:docChg>
  </pc:docChgLst>
  <pc:docChgLst>
    <pc:chgData name="Samuel-Evanson, Myana R" userId="6159df99-ad41-4fcc-8361-74bd516cb632" providerId="ADAL" clId="{1AD0DA50-4CAE-4C42-8FCB-DD411AF5EAC8}"/>
    <pc:docChg chg="modSld">
      <pc:chgData name="Samuel-Evanson, Myana R" userId="6159df99-ad41-4fcc-8361-74bd516cb632" providerId="ADAL" clId="{1AD0DA50-4CAE-4C42-8FCB-DD411AF5EAC8}" dt="2023-02-02T16:27:29.528" v="11" actId="20577"/>
      <pc:docMkLst>
        <pc:docMk/>
      </pc:docMkLst>
      <pc:sldChg chg="modSp mod">
        <pc:chgData name="Samuel-Evanson, Myana R" userId="6159df99-ad41-4fcc-8361-74bd516cb632" providerId="ADAL" clId="{1AD0DA50-4CAE-4C42-8FCB-DD411AF5EAC8}" dt="2023-02-02T16:27:29.528" v="11" actId="20577"/>
        <pc:sldMkLst>
          <pc:docMk/>
          <pc:sldMk cId="3439202951" sldId="259"/>
        </pc:sldMkLst>
        <pc:spChg chg="mod">
          <ac:chgData name="Samuel-Evanson, Myana R" userId="6159df99-ad41-4fcc-8361-74bd516cb632" providerId="ADAL" clId="{1AD0DA50-4CAE-4C42-8FCB-DD411AF5EAC8}" dt="2023-02-02T16:27:29.528" v="11" actId="20577"/>
          <ac:spMkLst>
            <pc:docMk/>
            <pc:sldMk cId="3439202951" sldId="259"/>
            <ac:spMk id="2" creationId="{49866FA4-723E-431B-A605-5636E8EC9818}"/>
          </ac:spMkLst>
        </pc:spChg>
      </pc:sldChg>
    </pc:docChg>
  </pc:docChgLst>
  <pc:docChgLst>
    <pc:chgData name="Samuel-Evanson, Myana R" userId="6159df99-ad41-4fcc-8361-74bd516cb632" providerId="ADAL" clId="{C388AF65-3699-4059-B3ED-852C3A5A3A43}"/>
    <pc:docChg chg="modSld">
      <pc:chgData name="Samuel-Evanson, Myana R" userId="6159df99-ad41-4fcc-8361-74bd516cb632" providerId="ADAL" clId="{C388AF65-3699-4059-B3ED-852C3A5A3A43}" dt="2023-03-08T19:50:17.629" v="32" actId="20577"/>
      <pc:docMkLst>
        <pc:docMk/>
      </pc:docMkLst>
      <pc:sldChg chg="modSp mod">
        <pc:chgData name="Samuel-Evanson, Myana R" userId="6159df99-ad41-4fcc-8361-74bd516cb632" providerId="ADAL" clId="{C388AF65-3699-4059-B3ED-852C3A5A3A43}" dt="2023-03-08T19:50:17.629" v="32" actId="20577"/>
        <pc:sldMkLst>
          <pc:docMk/>
          <pc:sldMk cId="3439202951" sldId="259"/>
        </pc:sldMkLst>
        <pc:spChg chg="mod">
          <ac:chgData name="Samuel-Evanson, Myana R" userId="6159df99-ad41-4fcc-8361-74bd516cb632" providerId="ADAL" clId="{C388AF65-3699-4059-B3ED-852C3A5A3A43}" dt="2023-03-08T19:50:17.629" v="32" actId="20577"/>
          <ac:spMkLst>
            <pc:docMk/>
            <pc:sldMk cId="3439202951" sldId="259"/>
            <ac:spMk id="2" creationId="{49866FA4-723E-431B-A605-5636E8EC98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8E219-7ECF-40D2-8802-BEA1BA4FC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112E9D-F114-4BB2-8FA1-4C3554857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CAD4-1343-437B-A5BA-F3FBC127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D06E3-A3A1-4ECA-98F9-5DF7BA30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C88C5-5BA0-4E66-8F62-9C9F0920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9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1ACA2-6F84-40D7-8F01-81195A207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928C0-FA7B-441D-B8B2-8446E5F1A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BAC5A-A268-4D5E-8446-F925932C8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D7DF2-AD5D-4704-9517-9A1891EB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BB7AD-DC5C-4B08-BD11-FAC9C6300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A1A4A3-13BF-423E-9CF1-3AD2042F6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671834-6639-4573-9E9D-9153726E1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35D2C-F3A1-4378-8421-73E13B42E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E2C95-3417-4DA7-816C-B267E07F4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D9454-BE92-4711-AA15-A5292BBF0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2C793-6FDE-442A-81A1-DC4408F9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90123-1FED-40D9-AE05-F44DB7D6A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C99BD-97EE-46CE-AB2F-DFBD3D9C9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7840D-168E-4661-8709-F3B3816D7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FED76-6BF0-4A0F-8857-322D26533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7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C496B-FBA8-4AF7-A2AD-CEEC10E5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B0685-2E70-41F5-977F-273781BFB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25394-D01C-4BF3-BBB5-BDB7E618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489E0-3FDD-4508-A9AF-5E9BA2F33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918A9-3E9B-4B3C-9D30-365F1B59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5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D5024-73BB-48C5-8B50-FE70251D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3666-BBF1-412F-BD89-D1953A080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B12134-A504-45A7-AF7B-34351714B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51474-DD17-4A82-9FEE-02489B83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6BA2A-C89F-4574-98E2-4A6EF345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F4013-F8AF-4E73-AFEC-5D2AA8C01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4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664D-8B7F-4452-BF02-55722F13B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610A48-57CD-4D8E-9F60-B31CA782B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D8DDD9-7735-4685-927A-7CC85B8B7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3CC8A2-8B1B-4836-BA58-7814558758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7ACF22-DA7F-4439-B91C-4250774D9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F35D92-03D9-4FBC-8BF8-75DCFE48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993959-060B-4105-8AA0-D867C4655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7D61DA-3273-4439-9747-6C0CEBD1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5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8EB21-9DF1-405C-B6CC-A64805625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CAE209-B89A-49E2-84D1-ABDD65ED9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E2AA78-D71C-4D2C-AA7B-9544177A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41B95A-9C94-40F5-9396-25EAE192C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5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D1A1E8-3510-4AEE-BF0D-482D55686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45600-E79E-4F65-A1BF-10F5BB9E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2D306-A6B1-4D73-8782-F1ADDEC7E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8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89E43-74ED-47F4-B55B-FF633C5B2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FAF77-EA7F-408C-BC45-39CF1028B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C1FD8-861B-4584-AD37-5ACA71C40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6E41E-6375-4080-8E9A-49FECBA07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F289-DBBA-43BA-BFF8-45F477519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1DA3F-09A3-440E-BDE7-CCBD297B1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4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EC18B-BEAA-4448-A549-3F27F9079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BE0DE-7A5C-4629-9E34-EC3E6682A1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F5E23B-3CED-4DAA-9F81-13BA12B55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CB7D5-AFCB-4357-A852-0D7631F9B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43E76-1F83-4E18-B4CD-B7B83B3A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5059F-0164-458D-B1AF-B241B145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1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621A15-9692-43D8-B2E3-34A436ED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2479C-423A-4079-9050-36BCE246B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B3E44-F91F-4473-9CB6-0F98DB61F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8F105-545F-4487-BAC0-AEC40ACD14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F39F9-3A1D-4274-A2AC-34BE32C68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900C1-1B92-4695-9045-AE187EE13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A2F95-EE7A-461B-A393-7BDFF77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6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ZWZiMjMzN2ItOTA2MS00YTFhLWIwODEtY2UyMTA1YTNlNDM2%40thread.v2/0?context=%7b%22Tid%22%3a%22fabb61b8-3afe-4e75-b934-a47f782b8cd7%22%2c%22Oid%22%3a%226159df99-ad41-4fcc-8361-74bd516cb632%22%7d" TargetMode="External"/><Relationship Id="rId2" Type="http://schemas.openxmlformats.org/officeDocument/2006/relationships/hyperlink" Target="https://app.joinhandshake.com/events/1249428/share_preview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866FA4-723E-431B-A605-5636E8EC9818}"/>
              </a:ext>
            </a:extLst>
          </p:cNvPr>
          <p:cNvSpPr txBox="1"/>
          <p:nvPr/>
        </p:nvSpPr>
        <p:spPr>
          <a:xfrm>
            <a:off x="5698947" y="2362768"/>
            <a:ext cx="5550168" cy="35467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278">
              <a:spcAft>
                <a:spcPts val="825"/>
              </a:spcAft>
              <a:defRPr/>
            </a:pPr>
            <a:r>
              <a:rPr lang="en-US" sz="1600" dirty="0">
                <a:latin typeface="CVS Health Sans"/>
              </a:rPr>
              <a:t>C</a:t>
            </a:r>
            <a:r>
              <a:rPr lang="en-US" sz="1600" b="0" i="0" dirty="0">
                <a:effectLst/>
                <a:latin typeface="CVS Health Sans"/>
              </a:rPr>
              <a:t>urrent CVS Health Finance professionals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will give an inside scoop on Interviewing 101 and tips for success. </a:t>
            </a:r>
            <a:r>
              <a:rPr lang="en-US" sz="1600" dirty="0">
                <a:solidFill>
                  <a:srgbClr val="000000"/>
                </a:solidFill>
                <a:latin typeface="CVS Health Sans"/>
              </a:rPr>
              <a:t>Our panelists represent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 the Finance Leadership Programs of the organization that is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#4 on the Fortune500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and 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largest healthcare innovation company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in the U.S. by revenue.</a:t>
            </a:r>
            <a:r>
              <a:rPr lang="en-US" sz="1600" dirty="0">
                <a:solidFill>
                  <a:srgbClr val="000000"/>
                </a:solidFill>
                <a:latin typeface="CVS Health Sans"/>
              </a:rPr>
              <a:t> </a:t>
            </a:r>
            <a:endParaRPr lang="en-US" sz="1400" dirty="0">
              <a:solidFill>
                <a:srgbClr val="000000"/>
              </a:solidFill>
              <a:latin typeface="CVS Health Sans"/>
            </a:endParaRPr>
          </a:p>
          <a:p>
            <a:pPr algn="ctr" defTabSz="914278">
              <a:defRPr/>
            </a:pPr>
            <a:endParaRPr lang="en-US" sz="1000" dirty="0">
              <a:solidFill>
                <a:srgbClr val="000000"/>
              </a:solidFill>
              <a:latin typeface="CVS Health Sans"/>
            </a:endParaRPr>
          </a:p>
          <a:p>
            <a:pPr marL="0" marR="0" lvl="0" indent="0" defTabSz="914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Register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  <a:hlinkClick r:id="rId2"/>
              </a:rPr>
              <a:t> Here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!</a:t>
            </a:r>
          </a:p>
          <a:p>
            <a:pPr marL="0" marR="0" lvl="0" indent="0" defTabSz="914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solidFill>
                <a:srgbClr val="000000"/>
              </a:solidFill>
              <a:latin typeface="CVS Health Sans"/>
            </a:endParaRPr>
          </a:p>
          <a:p>
            <a:pPr marL="0" marR="0" lvl="0" indent="0" defTabSz="914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Join us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  <a:hlinkClick r:id="rId3"/>
              </a:rPr>
              <a:t>virtually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 on </a:t>
            </a:r>
            <a:r>
              <a:rPr lang="en-US" b="1" dirty="0">
                <a:solidFill>
                  <a:srgbClr val="000000"/>
                </a:solidFill>
                <a:latin typeface="CVS Health Sans"/>
              </a:rPr>
              <a:t>Tuesday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CVS Health Sans"/>
              </a:rPr>
              <a:t>3/28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+mn-ea"/>
                <a:cs typeface="+mn-cs"/>
              </a:rPr>
              <a:t> from 4:00-5:00PM CST! </a:t>
            </a:r>
            <a:endParaRPr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VS Health Sans"/>
            </a:endParaRPr>
          </a:p>
          <a:p>
            <a:pPr marL="0" marR="0" lvl="0" indent="0" defTabSz="914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solidFill>
                <a:srgbClr val="000000"/>
              </a:solidFill>
              <a:latin typeface="CVS Health Sans"/>
            </a:endParaRPr>
          </a:p>
          <a:p>
            <a:pPr marL="0" marR="0" lvl="0" indent="0" defTabSz="914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VS Health Sans"/>
              <a:ea typeface="+mn-ea"/>
              <a:cs typeface="+mn-cs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A6EC6C-84ED-EC46-BAE6-2149D2E2689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64" r="7615"/>
          <a:stretch/>
        </p:blipFill>
        <p:spPr>
          <a:xfrm>
            <a:off x="20" y="10"/>
            <a:ext cx="496541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02B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C0E0B8A-89CA-4DBE-A3C1-6FB98F1144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571" y="6278626"/>
            <a:ext cx="2613998" cy="3189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2EBE7F-E04B-41F1-B82F-DB8057659A41}"/>
              </a:ext>
            </a:extLst>
          </p:cNvPr>
          <p:cNvSpPr txBox="1"/>
          <p:nvPr/>
        </p:nvSpPr>
        <p:spPr>
          <a:xfrm>
            <a:off x="5231915" y="140328"/>
            <a:ext cx="6371515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4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CVS Health Sans Medium" panose="020B0504020202020204" pitchFamily="34" charset="0"/>
              </a:rPr>
              <a:t>Finance Programs @ CVS Health: Interviewing 101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4329E-26DF-4348-B24E-08B7BEDC6F00}"/>
              </a:ext>
            </a:extLst>
          </p:cNvPr>
          <p:cNvSpPr txBox="1"/>
          <p:nvPr/>
        </p:nvSpPr>
        <p:spPr>
          <a:xfrm>
            <a:off x="5073561" y="1867467"/>
            <a:ext cx="625386" cy="43813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5ECB4D-92BF-4E63-A4D0-C9C46FFB959C}"/>
              </a:ext>
            </a:extLst>
          </p:cNvPr>
          <p:cNvSpPr txBox="1"/>
          <p:nvPr/>
        </p:nvSpPr>
        <p:spPr>
          <a:xfrm>
            <a:off x="11390294" y="1850484"/>
            <a:ext cx="536664" cy="43813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0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F65EA64E6B344EA2F2A4020CC41A24" ma:contentTypeVersion="16" ma:contentTypeDescription="Create a new document." ma:contentTypeScope="" ma:versionID="8c1a80f92ea1d9907104d1dbb0033e59">
  <xsd:schema xmlns:xsd="http://www.w3.org/2001/XMLSchema" xmlns:xs="http://www.w3.org/2001/XMLSchema" xmlns:p="http://schemas.microsoft.com/office/2006/metadata/properties" xmlns:ns2="65624d1d-cfd8-476a-9af4-03c08f6d829e" xmlns:ns3="a7c4a04d-57ed-4144-aac1-e9fd4ebb6938" targetNamespace="http://schemas.microsoft.com/office/2006/metadata/properties" ma:root="true" ma:fieldsID="ebee9f84adba2e3e0cb98f6b9201913d" ns2:_="" ns3:_="">
    <xsd:import namespace="65624d1d-cfd8-476a-9af4-03c08f6d829e"/>
    <xsd:import namespace="a7c4a04d-57ed-4144-aac1-e9fd4ebb69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624d1d-cfd8-476a-9af4-03c08f6d8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773e5d3-86f4-436a-b35a-a9b626cf63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4a04d-57ed-4144-aac1-e9fd4ebb693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4f5343c-9dcd-4f69-b838-91e79b484dce}" ma:internalName="TaxCatchAll" ma:showField="CatchAllData" ma:web="a7c4a04d-57ed-4144-aac1-e9fd4ebb69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624d1d-cfd8-476a-9af4-03c08f6d829e">
      <Terms xmlns="http://schemas.microsoft.com/office/infopath/2007/PartnerControls"/>
    </lcf76f155ced4ddcb4097134ff3c332f>
    <TaxCatchAll xmlns="a7c4a04d-57ed-4144-aac1-e9fd4ebb6938" xsi:nil="true"/>
  </documentManagement>
</p:properties>
</file>

<file path=customXml/itemProps1.xml><?xml version="1.0" encoding="utf-8"?>
<ds:datastoreItem xmlns:ds="http://schemas.openxmlformats.org/officeDocument/2006/customXml" ds:itemID="{00AE40A6-023C-4D3E-A233-E6C9AFDDC0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E29CD9-8FAF-4805-938B-52EB295919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624d1d-cfd8-476a-9af4-03c08f6d829e"/>
    <ds:schemaRef ds:uri="a7c4a04d-57ed-4144-aac1-e9fd4ebb69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60F14C-9635-49D3-AA12-9D850E3A3E98}">
  <ds:schemaRefs>
    <ds:schemaRef ds:uri="http://purl.org/dc/elements/1.1/"/>
    <ds:schemaRef ds:uri="http://schemas.microsoft.com/office/2006/metadata/properties"/>
    <ds:schemaRef ds:uri="a7c4a04d-57ed-4144-aac1-e9fd4ebb693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5624d1d-cfd8-476a-9af4-03c08f6d829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72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CVS Health Sans</vt:lpstr>
      <vt:lpstr>CVS Health Sans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Brandon</dc:creator>
  <cp:lastModifiedBy>Samuel-Evanson, Myana R</cp:lastModifiedBy>
  <cp:revision>31</cp:revision>
  <dcterms:created xsi:type="dcterms:W3CDTF">2021-09-28T15:29:09Z</dcterms:created>
  <dcterms:modified xsi:type="dcterms:W3CDTF">2023-03-08T19:50:28Z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7599526-06ca-49cc-9fa9-5307800a949a_Enabled">
    <vt:lpwstr>true</vt:lpwstr>
  </property>
  <property fmtid="{D5CDD505-2E9C-101B-9397-08002B2CF9AE}" pid="3" name="MSIP_Label_67599526-06ca-49cc-9fa9-5307800a949a_SetDate">
    <vt:lpwstr>2021-09-28T15:29:14Z</vt:lpwstr>
  </property>
  <property fmtid="{D5CDD505-2E9C-101B-9397-08002B2CF9AE}" pid="4" name="MSIP_Label_67599526-06ca-49cc-9fa9-5307800a949a_Method">
    <vt:lpwstr>Standard</vt:lpwstr>
  </property>
  <property fmtid="{D5CDD505-2E9C-101B-9397-08002B2CF9AE}" pid="5" name="MSIP_Label_67599526-06ca-49cc-9fa9-5307800a949a_Name">
    <vt:lpwstr>67599526-06ca-49cc-9fa9-5307800a949a</vt:lpwstr>
  </property>
  <property fmtid="{D5CDD505-2E9C-101B-9397-08002B2CF9AE}" pid="6" name="MSIP_Label_67599526-06ca-49cc-9fa9-5307800a949a_SiteId">
    <vt:lpwstr>fabb61b8-3afe-4e75-b934-a47f782b8cd7</vt:lpwstr>
  </property>
  <property fmtid="{D5CDD505-2E9C-101B-9397-08002B2CF9AE}" pid="7" name="MSIP_Label_67599526-06ca-49cc-9fa9-5307800a949a_ActionId">
    <vt:lpwstr>0a667d40-e75e-44d0-9748-69c3ade834f2</vt:lpwstr>
  </property>
  <property fmtid="{D5CDD505-2E9C-101B-9397-08002B2CF9AE}" pid="8" name="MSIP_Label_67599526-06ca-49cc-9fa9-5307800a949a_ContentBits">
    <vt:lpwstr>0</vt:lpwstr>
  </property>
  <property fmtid="{D5CDD505-2E9C-101B-9397-08002B2CF9AE}" pid="9" name="ContentTypeId">
    <vt:lpwstr>0x010100BFF65EA64E6B344EA2F2A4020CC41A24</vt:lpwstr>
  </property>
  <property fmtid="{D5CDD505-2E9C-101B-9397-08002B2CF9AE}" pid="10" name="MediaServiceImageTags">
    <vt:lpwstr/>
  </property>
</Properties>
</file>