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265" r:id="rId2"/>
    <p:sldId id="313" r:id="rId3"/>
    <p:sldId id="314" r:id="rId4"/>
    <p:sldId id="315" r:id="rId5"/>
    <p:sldId id="316" r:id="rId6"/>
    <p:sldId id="318" r:id="rId7"/>
    <p:sldId id="319" r:id="rId8"/>
    <p:sldId id="321" r:id="rId9"/>
    <p:sldId id="322" r:id="rId10"/>
    <p:sldId id="323" r:id="rId11"/>
    <p:sldId id="379" r:id="rId12"/>
    <p:sldId id="320" r:id="rId13"/>
    <p:sldId id="325" r:id="rId14"/>
    <p:sldId id="354" r:id="rId15"/>
    <p:sldId id="355" r:id="rId16"/>
    <p:sldId id="356" r:id="rId17"/>
    <p:sldId id="371" r:id="rId18"/>
    <p:sldId id="261" r:id="rId19"/>
    <p:sldId id="374" r:id="rId20"/>
    <p:sldId id="376" r:id="rId21"/>
    <p:sldId id="373" r:id="rId22"/>
    <p:sldId id="375" r:id="rId23"/>
    <p:sldId id="377" r:id="rId24"/>
    <p:sldId id="378" r:id="rId25"/>
    <p:sldId id="386" r:id="rId26"/>
    <p:sldId id="391" r:id="rId27"/>
    <p:sldId id="392" r:id="rId28"/>
    <p:sldId id="389" r:id="rId29"/>
    <p:sldId id="395" r:id="rId30"/>
    <p:sldId id="393" r:id="rId31"/>
    <p:sldId id="396" r:id="rId32"/>
    <p:sldId id="380" r:id="rId33"/>
    <p:sldId id="382" r:id="rId34"/>
    <p:sldId id="324" r:id="rId35"/>
    <p:sldId id="266" r:id="rId36"/>
    <p:sldId id="384" r:id="rId37"/>
    <p:sldId id="385" r:id="rId38"/>
    <p:sldId id="381" r:id="rId39"/>
    <p:sldId id="383" r:id="rId40"/>
    <p:sldId id="387" r:id="rId41"/>
    <p:sldId id="267"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kiosk/>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FC878EF-859D-4410-88ED-12B05F91253A}" v="15" dt="2022-08-02T17:50:46.7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21" d="100"/>
          <a:sy n="121" d="100"/>
        </p:scale>
        <p:origin x="156" y="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thew Sargent" userId="5bb435633a8059ab" providerId="LiveId" clId="{EFC878EF-859D-4410-88ED-12B05F91253A}"/>
    <pc:docChg chg="undo custSel addSld delSld modSld modMainMaster">
      <pc:chgData name="Matthew Sargent" userId="5bb435633a8059ab" providerId="LiveId" clId="{EFC878EF-859D-4410-88ED-12B05F91253A}" dt="2022-08-03T15:42:35.459" v="761" actId="20577"/>
      <pc:docMkLst>
        <pc:docMk/>
      </pc:docMkLst>
      <pc:sldChg chg="modSp add del mod">
        <pc:chgData name="Matthew Sargent" userId="5bb435633a8059ab" providerId="LiveId" clId="{EFC878EF-859D-4410-88ED-12B05F91253A}" dt="2022-08-02T17:50:12.722" v="127" actId="27636"/>
        <pc:sldMkLst>
          <pc:docMk/>
          <pc:sldMk cId="3377861876" sldId="261"/>
        </pc:sldMkLst>
        <pc:spChg chg="mod">
          <ac:chgData name="Matthew Sargent" userId="5bb435633a8059ab" providerId="LiveId" clId="{EFC878EF-859D-4410-88ED-12B05F91253A}" dt="2022-08-02T17:50:12.722" v="127" actId="27636"/>
          <ac:spMkLst>
            <pc:docMk/>
            <pc:sldMk cId="3377861876" sldId="261"/>
            <ac:spMk id="2" creationId="{00000000-0000-0000-0000-000000000000}"/>
          </ac:spMkLst>
        </pc:spChg>
        <pc:spChg chg="mod">
          <ac:chgData name="Matthew Sargent" userId="5bb435633a8059ab" providerId="LiveId" clId="{EFC878EF-859D-4410-88ED-12B05F91253A}" dt="2022-08-02T17:49:05.276" v="58"/>
          <ac:spMkLst>
            <pc:docMk/>
            <pc:sldMk cId="3377861876" sldId="261"/>
            <ac:spMk id="5" creationId="{00000000-0000-0000-0000-000000000000}"/>
          </ac:spMkLst>
        </pc:spChg>
      </pc:sldChg>
      <pc:sldChg chg="modSp mod">
        <pc:chgData name="Matthew Sargent" userId="5bb435633a8059ab" providerId="LiveId" clId="{EFC878EF-859D-4410-88ED-12B05F91253A}" dt="2022-08-02T17:58:27.453" v="756" actId="14100"/>
        <pc:sldMkLst>
          <pc:docMk/>
          <pc:sldMk cId="1439242078" sldId="265"/>
        </pc:sldMkLst>
        <pc:spChg chg="mod">
          <ac:chgData name="Matthew Sargent" userId="5bb435633a8059ab" providerId="LiveId" clId="{EFC878EF-859D-4410-88ED-12B05F91253A}" dt="2022-08-02T17:58:27.453" v="756" actId="14100"/>
          <ac:spMkLst>
            <pc:docMk/>
            <pc:sldMk cId="1439242078" sldId="265"/>
            <ac:spMk id="2" creationId="{5E9E9BBF-37CB-4F15-8B63-EFC1D95C5FB1}"/>
          </ac:spMkLst>
        </pc:spChg>
        <pc:spChg chg="mod">
          <ac:chgData name="Matthew Sargent" userId="5bb435633a8059ab" providerId="LiveId" clId="{EFC878EF-859D-4410-88ED-12B05F91253A}" dt="2022-08-02T17:49:05.276" v="58"/>
          <ac:spMkLst>
            <pc:docMk/>
            <pc:sldMk cId="1439242078" sldId="265"/>
            <ac:spMk id="3" creationId="{C671815B-966D-4A36-95D1-908F33D5EB61}"/>
          </ac:spMkLst>
        </pc:spChg>
      </pc:sldChg>
      <pc:sldChg chg="modSp add del">
        <pc:chgData name="Matthew Sargent" userId="5bb435633a8059ab" providerId="LiveId" clId="{EFC878EF-859D-4410-88ED-12B05F91253A}" dt="2022-08-02T17:50:12.637" v="123"/>
        <pc:sldMkLst>
          <pc:docMk/>
          <pc:sldMk cId="419910417" sldId="266"/>
        </pc:sldMkLst>
        <pc:spChg chg="mod">
          <ac:chgData name="Matthew Sargent" userId="5bb435633a8059ab" providerId="LiveId" clId="{EFC878EF-859D-4410-88ED-12B05F91253A}" dt="2022-08-02T17:49:05.276" v="58"/>
          <ac:spMkLst>
            <pc:docMk/>
            <pc:sldMk cId="419910417" sldId="266"/>
            <ac:spMk id="2" creationId="{00000000-0000-0000-0000-000000000000}"/>
          </ac:spMkLst>
        </pc:spChg>
        <pc:spChg chg="mod">
          <ac:chgData name="Matthew Sargent" userId="5bb435633a8059ab" providerId="LiveId" clId="{EFC878EF-859D-4410-88ED-12B05F91253A}" dt="2022-08-02T17:49:05.276" v="58"/>
          <ac:spMkLst>
            <pc:docMk/>
            <pc:sldMk cId="419910417" sldId="266"/>
            <ac:spMk id="5" creationId="{00000000-0000-0000-0000-000000000000}"/>
          </ac:spMkLst>
        </pc:spChg>
      </pc:sldChg>
      <pc:sldChg chg="modSp add del mod">
        <pc:chgData name="Matthew Sargent" userId="5bb435633a8059ab" providerId="LiveId" clId="{EFC878EF-859D-4410-88ED-12B05F91253A}" dt="2022-08-02T17:46:27.223" v="23"/>
        <pc:sldMkLst>
          <pc:docMk/>
          <pc:sldMk cId="3596385850" sldId="312"/>
        </pc:sldMkLst>
        <pc:spChg chg="mod">
          <ac:chgData name="Matthew Sargent" userId="5bb435633a8059ab" providerId="LiveId" clId="{EFC878EF-859D-4410-88ED-12B05F91253A}" dt="2022-08-02T17:46:27.223" v="23"/>
          <ac:spMkLst>
            <pc:docMk/>
            <pc:sldMk cId="3596385850" sldId="312"/>
            <ac:spMk id="3" creationId="{2DE73E2E-F9F4-E3B7-CF6C-2FBA33BB2AD9}"/>
          </ac:spMkLst>
        </pc:spChg>
      </pc:sldChg>
      <pc:sldChg chg="modSp add del mod">
        <pc:chgData name="Matthew Sargent" userId="5bb435633a8059ab" providerId="LiveId" clId="{EFC878EF-859D-4410-88ED-12B05F91253A}" dt="2022-08-02T17:56:57.561" v="723" actId="255"/>
        <pc:sldMkLst>
          <pc:docMk/>
          <pc:sldMk cId="1753500356" sldId="313"/>
        </pc:sldMkLst>
        <pc:spChg chg="mod">
          <ac:chgData name="Matthew Sargent" userId="5bb435633a8059ab" providerId="LiveId" clId="{EFC878EF-859D-4410-88ED-12B05F91253A}" dt="2022-08-02T17:56:57.561" v="723" actId="255"/>
          <ac:spMkLst>
            <pc:docMk/>
            <pc:sldMk cId="1753500356" sldId="313"/>
            <ac:spMk id="2" creationId="{1EF5A467-08C1-62C6-F5AD-51DB18A98ACF}"/>
          </ac:spMkLst>
        </pc:spChg>
        <pc:spChg chg="mod">
          <ac:chgData name="Matthew Sargent" userId="5bb435633a8059ab" providerId="LiveId" clId="{EFC878EF-859D-4410-88ED-12B05F91253A}" dt="2022-08-02T17:56:50.128" v="720" actId="255"/>
          <ac:spMkLst>
            <pc:docMk/>
            <pc:sldMk cId="1753500356" sldId="313"/>
            <ac:spMk id="3" creationId="{6FFC497D-1AC2-CB29-505C-6387991346BB}"/>
          </ac:spMkLst>
        </pc:spChg>
      </pc:sldChg>
      <pc:sldChg chg="add del">
        <pc:chgData name="Matthew Sargent" userId="5bb435633a8059ab" providerId="LiveId" clId="{EFC878EF-859D-4410-88ED-12B05F91253A}" dt="2022-08-02T17:50:12.637" v="123"/>
        <pc:sldMkLst>
          <pc:docMk/>
          <pc:sldMk cId="2386688617" sldId="314"/>
        </pc:sldMkLst>
      </pc:sldChg>
      <pc:sldChg chg="add del">
        <pc:chgData name="Matthew Sargent" userId="5bb435633a8059ab" providerId="LiveId" clId="{EFC878EF-859D-4410-88ED-12B05F91253A}" dt="2022-08-02T17:50:12.637" v="123"/>
        <pc:sldMkLst>
          <pc:docMk/>
          <pc:sldMk cId="344573797" sldId="315"/>
        </pc:sldMkLst>
      </pc:sldChg>
      <pc:sldChg chg="add del">
        <pc:chgData name="Matthew Sargent" userId="5bb435633a8059ab" providerId="LiveId" clId="{EFC878EF-859D-4410-88ED-12B05F91253A}" dt="2022-08-02T17:50:12.637" v="123"/>
        <pc:sldMkLst>
          <pc:docMk/>
          <pc:sldMk cId="3522885059" sldId="316"/>
        </pc:sldMkLst>
      </pc:sldChg>
      <pc:sldChg chg="add del">
        <pc:chgData name="Matthew Sargent" userId="5bb435633a8059ab" providerId="LiveId" clId="{EFC878EF-859D-4410-88ED-12B05F91253A}" dt="2022-08-02T17:50:12.637" v="123"/>
        <pc:sldMkLst>
          <pc:docMk/>
          <pc:sldMk cId="208013498" sldId="318"/>
        </pc:sldMkLst>
      </pc:sldChg>
      <pc:sldChg chg="modSp add del mod">
        <pc:chgData name="Matthew Sargent" userId="5bb435633a8059ab" providerId="LiveId" clId="{EFC878EF-859D-4410-88ED-12B05F91253A}" dt="2022-08-02T17:50:12.700" v="124" actId="27636"/>
        <pc:sldMkLst>
          <pc:docMk/>
          <pc:sldMk cId="2655456700" sldId="319"/>
        </pc:sldMkLst>
        <pc:spChg chg="mod">
          <ac:chgData name="Matthew Sargent" userId="5bb435633a8059ab" providerId="LiveId" clId="{EFC878EF-859D-4410-88ED-12B05F91253A}" dt="2022-08-02T17:50:12.700" v="124" actId="27636"/>
          <ac:spMkLst>
            <pc:docMk/>
            <pc:sldMk cId="2655456700" sldId="319"/>
            <ac:spMk id="4" creationId="{A751D6EC-DE1D-013E-B7D9-6D08829098C6}"/>
          </ac:spMkLst>
        </pc:spChg>
      </pc:sldChg>
      <pc:sldChg chg="modSp add del mod">
        <pc:chgData name="Matthew Sargent" userId="5bb435633a8059ab" providerId="LiveId" clId="{EFC878EF-859D-4410-88ED-12B05F91253A}" dt="2022-08-02T17:57:07.261" v="724" actId="122"/>
        <pc:sldMkLst>
          <pc:docMk/>
          <pc:sldMk cId="1628680731" sldId="320"/>
        </pc:sldMkLst>
        <pc:spChg chg="mod">
          <ac:chgData name="Matthew Sargent" userId="5bb435633a8059ab" providerId="LiveId" clId="{EFC878EF-859D-4410-88ED-12B05F91253A}" dt="2022-08-02T17:56:07.478" v="710" actId="255"/>
          <ac:spMkLst>
            <pc:docMk/>
            <pc:sldMk cId="1628680731" sldId="320"/>
            <ac:spMk id="2" creationId="{EF4CB86F-3F95-73E4-835A-B3AF5541C2F2}"/>
          </ac:spMkLst>
        </pc:spChg>
        <pc:spChg chg="mod">
          <ac:chgData name="Matthew Sargent" userId="5bb435633a8059ab" providerId="LiveId" clId="{EFC878EF-859D-4410-88ED-12B05F91253A}" dt="2022-08-02T17:57:07.261" v="724" actId="122"/>
          <ac:spMkLst>
            <pc:docMk/>
            <pc:sldMk cId="1628680731" sldId="320"/>
            <ac:spMk id="3" creationId="{314C237F-7492-1DF7-9F58-070D83C6FA04}"/>
          </ac:spMkLst>
        </pc:spChg>
      </pc:sldChg>
      <pc:sldChg chg="modSp add del">
        <pc:chgData name="Matthew Sargent" userId="5bb435633a8059ab" providerId="LiveId" clId="{EFC878EF-859D-4410-88ED-12B05F91253A}" dt="2022-08-02T17:50:12.637" v="123"/>
        <pc:sldMkLst>
          <pc:docMk/>
          <pc:sldMk cId="1747740859" sldId="321"/>
        </pc:sldMkLst>
        <pc:spChg chg="mod">
          <ac:chgData name="Matthew Sargent" userId="5bb435633a8059ab" providerId="LiveId" clId="{EFC878EF-859D-4410-88ED-12B05F91253A}" dt="2022-08-02T17:49:05.276" v="58"/>
          <ac:spMkLst>
            <pc:docMk/>
            <pc:sldMk cId="1747740859" sldId="321"/>
            <ac:spMk id="2" creationId="{531EC68D-A1AA-35B0-EF86-3F1C602EB595}"/>
          </ac:spMkLst>
        </pc:spChg>
        <pc:spChg chg="mod">
          <ac:chgData name="Matthew Sargent" userId="5bb435633a8059ab" providerId="LiveId" clId="{EFC878EF-859D-4410-88ED-12B05F91253A}" dt="2022-08-02T17:49:05.276" v="58"/>
          <ac:spMkLst>
            <pc:docMk/>
            <pc:sldMk cId="1747740859" sldId="321"/>
            <ac:spMk id="4" creationId="{0707FF31-D699-DFE6-2652-D11879BF2306}"/>
          </ac:spMkLst>
        </pc:spChg>
      </pc:sldChg>
      <pc:sldChg chg="modSp add del">
        <pc:chgData name="Matthew Sargent" userId="5bb435633a8059ab" providerId="LiveId" clId="{EFC878EF-859D-4410-88ED-12B05F91253A}" dt="2022-08-02T17:50:12.637" v="123"/>
        <pc:sldMkLst>
          <pc:docMk/>
          <pc:sldMk cId="1050574981" sldId="322"/>
        </pc:sldMkLst>
        <pc:spChg chg="mod">
          <ac:chgData name="Matthew Sargent" userId="5bb435633a8059ab" providerId="LiveId" clId="{EFC878EF-859D-4410-88ED-12B05F91253A}" dt="2022-08-02T17:49:05.276" v="58"/>
          <ac:spMkLst>
            <pc:docMk/>
            <pc:sldMk cId="1050574981" sldId="322"/>
            <ac:spMk id="2" creationId="{531EC68D-A1AA-35B0-EF86-3F1C602EB595}"/>
          </ac:spMkLst>
        </pc:spChg>
        <pc:spChg chg="mod">
          <ac:chgData name="Matthew Sargent" userId="5bb435633a8059ab" providerId="LiveId" clId="{EFC878EF-859D-4410-88ED-12B05F91253A}" dt="2022-08-02T17:49:05.276" v="58"/>
          <ac:spMkLst>
            <pc:docMk/>
            <pc:sldMk cId="1050574981" sldId="322"/>
            <ac:spMk id="4" creationId="{0707FF31-D699-DFE6-2652-D11879BF2306}"/>
          </ac:spMkLst>
        </pc:spChg>
      </pc:sldChg>
      <pc:sldChg chg="modSp add del">
        <pc:chgData name="Matthew Sargent" userId="5bb435633a8059ab" providerId="LiveId" clId="{EFC878EF-859D-4410-88ED-12B05F91253A}" dt="2022-08-02T17:50:12.637" v="123"/>
        <pc:sldMkLst>
          <pc:docMk/>
          <pc:sldMk cId="4127437005" sldId="323"/>
        </pc:sldMkLst>
        <pc:spChg chg="mod">
          <ac:chgData name="Matthew Sargent" userId="5bb435633a8059ab" providerId="LiveId" clId="{EFC878EF-859D-4410-88ED-12B05F91253A}" dt="2022-08-02T17:49:05.276" v="58"/>
          <ac:spMkLst>
            <pc:docMk/>
            <pc:sldMk cId="4127437005" sldId="323"/>
            <ac:spMk id="4" creationId="{0707FF31-D699-DFE6-2652-D11879BF2306}"/>
          </ac:spMkLst>
        </pc:spChg>
      </pc:sldChg>
      <pc:sldChg chg="modSp add del">
        <pc:chgData name="Matthew Sargent" userId="5bb435633a8059ab" providerId="LiveId" clId="{EFC878EF-859D-4410-88ED-12B05F91253A}" dt="2022-08-02T17:50:12.637" v="123"/>
        <pc:sldMkLst>
          <pc:docMk/>
          <pc:sldMk cId="4134126219" sldId="324"/>
        </pc:sldMkLst>
        <pc:spChg chg="mod">
          <ac:chgData name="Matthew Sargent" userId="5bb435633a8059ab" providerId="LiveId" clId="{EFC878EF-859D-4410-88ED-12B05F91253A}" dt="2022-08-02T17:49:05.276" v="58"/>
          <ac:spMkLst>
            <pc:docMk/>
            <pc:sldMk cId="4134126219" sldId="324"/>
            <ac:spMk id="2" creationId="{00000000-0000-0000-0000-000000000000}"/>
          </ac:spMkLst>
        </pc:spChg>
        <pc:spChg chg="mod">
          <ac:chgData name="Matthew Sargent" userId="5bb435633a8059ab" providerId="LiveId" clId="{EFC878EF-859D-4410-88ED-12B05F91253A}" dt="2022-08-02T17:49:05.276" v="58"/>
          <ac:spMkLst>
            <pc:docMk/>
            <pc:sldMk cId="4134126219" sldId="324"/>
            <ac:spMk id="5" creationId="{00000000-0000-0000-0000-000000000000}"/>
          </ac:spMkLst>
        </pc:spChg>
      </pc:sldChg>
      <pc:sldChg chg="modSp add del">
        <pc:chgData name="Matthew Sargent" userId="5bb435633a8059ab" providerId="LiveId" clId="{EFC878EF-859D-4410-88ED-12B05F91253A}" dt="2022-08-02T17:50:12.637" v="123"/>
        <pc:sldMkLst>
          <pc:docMk/>
          <pc:sldMk cId="1704280017" sldId="325"/>
        </pc:sldMkLst>
        <pc:spChg chg="mod">
          <ac:chgData name="Matthew Sargent" userId="5bb435633a8059ab" providerId="LiveId" clId="{EFC878EF-859D-4410-88ED-12B05F91253A}" dt="2022-08-02T17:49:05.276" v="58"/>
          <ac:spMkLst>
            <pc:docMk/>
            <pc:sldMk cId="1704280017" sldId="325"/>
            <ac:spMk id="2" creationId="{AD062FB5-3EB2-4BD0-81FD-413DC2A8D68F}"/>
          </ac:spMkLst>
        </pc:spChg>
        <pc:spChg chg="mod">
          <ac:chgData name="Matthew Sargent" userId="5bb435633a8059ab" providerId="LiveId" clId="{EFC878EF-859D-4410-88ED-12B05F91253A}" dt="2022-08-02T17:49:05.276" v="58"/>
          <ac:spMkLst>
            <pc:docMk/>
            <pc:sldMk cId="1704280017" sldId="325"/>
            <ac:spMk id="3" creationId="{092B134A-4D6A-423D-9478-2AAE131BFE18}"/>
          </ac:spMkLst>
        </pc:spChg>
      </pc:sldChg>
      <pc:sldChg chg="modSp add del">
        <pc:chgData name="Matthew Sargent" userId="5bb435633a8059ab" providerId="LiveId" clId="{EFC878EF-859D-4410-88ED-12B05F91253A}" dt="2022-08-02T17:50:12.637" v="123"/>
        <pc:sldMkLst>
          <pc:docMk/>
          <pc:sldMk cId="644704330" sldId="354"/>
        </pc:sldMkLst>
        <pc:spChg chg="mod">
          <ac:chgData name="Matthew Sargent" userId="5bb435633a8059ab" providerId="LiveId" clId="{EFC878EF-859D-4410-88ED-12B05F91253A}" dt="2022-08-02T17:49:05.276" v="58"/>
          <ac:spMkLst>
            <pc:docMk/>
            <pc:sldMk cId="644704330" sldId="354"/>
            <ac:spMk id="10" creationId="{55FE0CE9-9B88-4D0C-95EF-4CDC80A7FE62}"/>
          </ac:spMkLst>
        </pc:spChg>
      </pc:sldChg>
      <pc:sldChg chg="modSp add del">
        <pc:chgData name="Matthew Sargent" userId="5bb435633a8059ab" providerId="LiveId" clId="{EFC878EF-859D-4410-88ED-12B05F91253A}" dt="2022-08-02T17:50:12.637" v="123"/>
        <pc:sldMkLst>
          <pc:docMk/>
          <pc:sldMk cId="1476565973" sldId="355"/>
        </pc:sldMkLst>
        <pc:spChg chg="mod">
          <ac:chgData name="Matthew Sargent" userId="5bb435633a8059ab" providerId="LiveId" clId="{EFC878EF-859D-4410-88ED-12B05F91253A}" dt="2022-08-02T17:49:05.276" v="58"/>
          <ac:spMkLst>
            <pc:docMk/>
            <pc:sldMk cId="1476565973" sldId="355"/>
            <ac:spMk id="2" creationId="{AD062FB5-3EB2-4BD0-81FD-413DC2A8D68F}"/>
          </ac:spMkLst>
        </pc:spChg>
      </pc:sldChg>
      <pc:sldChg chg="modSp add del mod">
        <pc:chgData name="Matthew Sargent" userId="5bb435633a8059ab" providerId="LiveId" clId="{EFC878EF-859D-4410-88ED-12B05F91253A}" dt="2022-08-02T17:50:12.717" v="125" actId="27636"/>
        <pc:sldMkLst>
          <pc:docMk/>
          <pc:sldMk cId="2785144169" sldId="356"/>
        </pc:sldMkLst>
        <pc:spChg chg="mod">
          <ac:chgData name="Matthew Sargent" userId="5bb435633a8059ab" providerId="LiveId" clId="{EFC878EF-859D-4410-88ED-12B05F91253A}" dt="2022-08-02T17:50:12.717" v="125" actId="27636"/>
          <ac:spMkLst>
            <pc:docMk/>
            <pc:sldMk cId="2785144169" sldId="356"/>
            <ac:spMk id="2" creationId="{AD062FB5-3EB2-4BD0-81FD-413DC2A8D68F}"/>
          </ac:spMkLst>
        </pc:spChg>
      </pc:sldChg>
      <pc:sldChg chg="modSp add del mod">
        <pc:chgData name="Matthew Sargent" userId="5bb435633a8059ab" providerId="LiveId" clId="{EFC878EF-859D-4410-88ED-12B05F91253A}" dt="2022-08-02T17:50:12.717" v="126" actId="27636"/>
        <pc:sldMkLst>
          <pc:docMk/>
          <pc:sldMk cId="3229272331" sldId="371"/>
        </pc:sldMkLst>
        <pc:spChg chg="mod">
          <ac:chgData name="Matthew Sargent" userId="5bb435633a8059ab" providerId="LiveId" clId="{EFC878EF-859D-4410-88ED-12B05F91253A}" dt="2022-08-02T17:50:12.717" v="126" actId="27636"/>
          <ac:spMkLst>
            <pc:docMk/>
            <pc:sldMk cId="3229272331" sldId="371"/>
            <ac:spMk id="2" creationId="{AD062FB5-3EB2-4BD0-81FD-413DC2A8D68F}"/>
          </ac:spMkLst>
        </pc:spChg>
      </pc:sldChg>
      <pc:sldChg chg="modSp add del mod">
        <pc:chgData name="Matthew Sargent" userId="5bb435633a8059ab" providerId="LiveId" clId="{EFC878EF-859D-4410-88ED-12B05F91253A}" dt="2022-08-02T17:50:12.725" v="128" actId="27636"/>
        <pc:sldMkLst>
          <pc:docMk/>
          <pc:sldMk cId="271044149" sldId="373"/>
        </pc:sldMkLst>
        <pc:spChg chg="mod">
          <ac:chgData name="Matthew Sargent" userId="5bb435633a8059ab" providerId="LiveId" clId="{EFC878EF-859D-4410-88ED-12B05F91253A}" dt="2022-08-02T17:50:12.725" v="128" actId="27636"/>
          <ac:spMkLst>
            <pc:docMk/>
            <pc:sldMk cId="271044149" sldId="373"/>
            <ac:spMk id="2" creationId="{AD062FB5-3EB2-4BD0-81FD-413DC2A8D68F}"/>
          </ac:spMkLst>
        </pc:spChg>
      </pc:sldChg>
      <pc:sldChg chg="modSp add del mod">
        <pc:chgData name="Matthew Sargent" userId="5bb435633a8059ab" providerId="LiveId" clId="{EFC878EF-859D-4410-88ED-12B05F91253A}" dt="2022-08-02T17:50:12.725" v="129" actId="27636"/>
        <pc:sldMkLst>
          <pc:docMk/>
          <pc:sldMk cId="3798153754" sldId="374"/>
        </pc:sldMkLst>
        <pc:spChg chg="mod">
          <ac:chgData name="Matthew Sargent" userId="5bb435633a8059ab" providerId="LiveId" clId="{EFC878EF-859D-4410-88ED-12B05F91253A}" dt="2022-08-02T17:50:12.725" v="129" actId="27636"/>
          <ac:spMkLst>
            <pc:docMk/>
            <pc:sldMk cId="3798153754" sldId="374"/>
            <ac:spMk id="2" creationId="{AD062FB5-3EB2-4BD0-81FD-413DC2A8D68F}"/>
          </ac:spMkLst>
        </pc:spChg>
      </pc:sldChg>
      <pc:sldChg chg="modSp add del mod">
        <pc:chgData name="Matthew Sargent" userId="5bb435633a8059ab" providerId="LiveId" clId="{EFC878EF-859D-4410-88ED-12B05F91253A}" dt="2022-08-02T17:57:14.965" v="725" actId="122"/>
        <pc:sldMkLst>
          <pc:docMk/>
          <pc:sldMk cId="2950229146" sldId="375"/>
        </pc:sldMkLst>
        <pc:spChg chg="mod">
          <ac:chgData name="Matthew Sargent" userId="5bb435633a8059ab" providerId="LiveId" clId="{EFC878EF-859D-4410-88ED-12B05F91253A}" dt="2022-08-02T17:55:32.446" v="705" actId="20577"/>
          <ac:spMkLst>
            <pc:docMk/>
            <pc:sldMk cId="2950229146" sldId="375"/>
            <ac:spMk id="2" creationId="{447D5DEB-0208-93EB-114A-0FEF7FA5AE06}"/>
          </ac:spMkLst>
        </pc:spChg>
        <pc:spChg chg="mod">
          <ac:chgData name="Matthew Sargent" userId="5bb435633a8059ab" providerId="LiveId" clId="{EFC878EF-859D-4410-88ED-12B05F91253A}" dt="2022-08-02T17:57:14.965" v="725" actId="122"/>
          <ac:spMkLst>
            <pc:docMk/>
            <pc:sldMk cId="2950229146" sldId="375"/>
            <ac:spMk id="3" creationId="{A6A6DCB9-BDB4-8019-7F15-9B74DDA9AB95}"/>
          </ac:spMkLst>
        </pc:spChg>
      </pc:sldChg>
      <pc:sldChg chg="modSp add del mod">
        <pc:chgData name="Matthew Sargent" userId="5bb435633a8059ab" providerId="LiveId" clId="{EFC878EF-859D-4410-88ED-12B05F91253A}" dt="2022-08-02T17:50:12.728" v="130" actId="27636"/>
        <pc:sldMkLst>
          <pc:docMk/>
          <pc:sldMk cId="2030586966" sldId="376"/>
        </pc:sldMkLst>
        <pc:spChg chg="mod">
          <ac:chgData name="Matthew Sargent" userId="5bb435633a8059ab" providerId="LiveId" clId="{EFC878EF-859D-4410-88ED-12B05F91253A}" dt="2022-08-02T17:50:12.728" v="130" actId="27636"/>
          <ac:spMkLst>
            <pc:docMk/>
            <pc:sldMk cId="2030586966" sldId="376"/>
            <ac:spMk id="2" creationId="{AD062FB5-3EB2-4BD0-81FD-413DC2A8D68F}"/>
          </ac:spMkLst>
        </pc:spChg>
      </pc:sldChg>
      <pc:sldChg chg="modSp add del">
        <pc:chgData name="Matthew Sargent" userId="5bb435633a8059ab" providerId="LiveId" clId="{EFC878EF-859D-4410-88ED-12B05F91253A}" dt="2022-08-02T17:54:02.851" v="381" actId="47"/>
        <pc:sldMkLst>
          <pc:docMk/>
          <pc:sldMk cId="2808566245" sldId="377"/>
        </pc:sldMkLst>
        <pc:spChg chg="mod">
          <ac:chgData name="Matthew Sargent" userId="5bb435633a8059ab" providerId="LiveId" clId="{EFC878EF-859D-4410-88ED-12B05F91253A}" dt="2022-08-02T17:49:05.276" v="58"/>
          <ac:spMkLst>
            <pc:docMk/>
            <pc:sldMk cId="2808566245" sldId="377"/>
            <ac:spMk id="2" creationId="{3F2764D3-5317-75E1-5029-CB44ED918D57}"/>
          </ac:spMkLst>
        </pc:spChg>
        <pc:spChg chg="mod">
          <ac:chgData name="Matthew Sargent" userId="5bb435633a8059ab" providerId="LiveId" clId="{EFC878EF-859D-4410-88ED-12B05F91253A}" dt="2022-08-02T17:49:05.276" v="58"/>
          <ac:spMkLst>
            <pc:docMk/>
            <pc:sldMk cId="2808566245" sldId="377"/>
            <ac:spMk id="4" creationId="{0101B940-CE1C-23E2-E3B4-B3E7C539A8FD}"/>
          </ac:spMkLst>
        </pc:spChg>
      </pc:sldChg>
      <pc:sldChg chg="modSp add del">
        <pc:chgData name="Matthew Sargent" userId="5bb435633a8059ab" providerId="LiveId" clId="{EFC878EF-859D-4410-88ED-12B05F91253A}" dt="2022-08-02T17:50:12.637" v="123"/>
        <pc:sldMkLst>
          <pc:docMk/>
          <pc:sldMk cId="3553492387" sldId="378"/>
        </pc:sldMkLst>
        <pc:spChg chg="mod">
          <ac:chgData name="Matthew Sargent" userId="5bb435633a8059ab" providerId="LiveId" clId="{EFC878EF-859D-4410-88ED-12B05F91253A}" dt="2022-08-02T17:49:05.276" v="58"/>
          <ac:spMkLst>
            <pc:docMk/>
            <pc:sldMk cId="3553492387" sldId="378"/>
            <ac:spMk id="2" creationId="{3F2764D3-5317-75E1-5029-CB44ED918D57}"/>
          </ac:spMkLst>
        </pc:spChg>
        <pc:spChg chg="mod">
          <ac:chgData name="Matthew Sargent" userId="5bb435633a8059ab" providerId="LiveId" clId="{EFC878EF-859D-4410-88ED-12B05F91253A}" dt="2022-08-02T17:49:05.276" v="58"/>
          <ac:spMkLst>
            <pc:docMk/>
            <pc:sldMk cId="3553492387" sldId="378"/>
            <ac:spMk id="4" creationId="{0101B940-CE1C-23E2-E3B4-B3E7C539A8FD}"/>
          </ac:spMkLst>
        </pc:spChg>
      </pc:sldChg>
      <pc:sldChg chg="modSp add del">
        <pc:chgData name="Matthew Sargent" userId="5bb435633a8059ab" providerId="LiveId" clId="{EFC878EF-859D-4410-88ED-12B05F91253A}" dt="2022-08-02T17:50:12.637" v="123"/>
        <pc:sldMkLst>
          <pc:docMk/>
          <pc:sldMk cId="275786568" sldId="379"/>
        </pc:sldMkLst>
        <pc:spChg chg="mod">
          <ac:chgData name="Matthew Sargent" userId="5bb435633a8059ab" providerId="LiveId" clId="{EFC878EF-859D-4410-88ED-12B05F91253A}" dt="2022-08-02T17:49:05.276" v="58"/>
          <ac:spMkLst>
            <pc:docMk/>
            <pc:sldMk cId="275786568" sldId="379"/>
            <ac:spMk id="4" creationId="{0707FF31-D699-DFE6-2652-D11879BF2306}"/>
          </ac:spMkLst>
        </pc:spChg>
      </pc:sldChg>
      <pc:sldChg chg="modSp add del mod">
        <pc:chgData name="Matthew Sargent" userId="5bb435633a8059ab" providerId="LiveId" clId="{EFC878EF-859D-4410-88ED-12B05F91253A}" dt="2022-08-02T17:57:54.044" v="752" actId="6549"/>
        <pc:sldMkLst>
          <pc:docMk/>
          <pc:sldMk cId="314689472" sldId="380"/>
        </pc:sldMkLst>
        <pc:spChg chg="mod">
          <ac:chgData name="Matthew Sargent" userId="5bb435633a8059ab" providerId="LiveId" clId="{EFC878EF-859D-4410-88ED-12B05F91253A}" dt="2022-08-02T17:57:54.044" v="752" actId="6549"/>
          <ac:spMkLst>
            <pc:docMk/>
            <pc:sldMk cId="314689472" sldId="380"/>
            <ac:spMk id="2" creationId="{BFD26AA9-69A0-F135-8B3A-3D979322CA89}"/>
          </ac:spMkLst>
        </pc:spChg>
        <pc:spChg chg="mod">
          <ac:chgData name="Matthew Sargent" userId="5bb435633a8059ab" providerId="LiveId" clId="{EFC878EF-859D-4410-88ED-12B05F91253A}" dt="2022-08-02T17:57:26.136" v="728" actId="122"/>
          <ac:spMkLst>
            <pc:docMk/>
            <pc:sldMk cId="314689472" sldId="380"/>
            <ac:spMk id="3" creationId="{5E92935D-7EB0-9D49-3A61-93507586403B}"/>
          </ac:spMkLst>
        </pc:spChg>
      </pc:sldChg>
      <pc:sldChg chg="modSp add del mod">
        <pc:chgData name="Matthew Sargent" userId="5bb435633a8059ab" providerId="LiveId" clId="{EFC878EF-859D-4410-88ED-12B05F91253A}" dt="2022-08-03T15:42:05.760" v="760" actId="20577"/>
        <pc:sldMkLst>
          <pc:docMk/>
          <pc:sldMk cId="2962252056" sldId="381"/>
        </pc:sldMkLst>
        <pc:spChg chg="mod">
          <ac:chgData name="Matthew Sargent" userId="5bb435633a8059ab" providerId="LiveId" clId="{EFC878EF-859D-4410-88ED-12B05F91253A}" dt="2022-08-02T17:49:05.276" v="58"/>
          <ac:spMkLst>
            <pc:docMk/>
            <pc:sldMk cId="2962252056" sldId="381"/>
            <ac:spMk id="2" creationId="{00000000-0000-0000-0000-000000000000}"/>
          </ac:spMkLst>
        </pc:spChg>
        <pc:spChg chg="mod">
          <ac:chgData name="Matthew Sargent" userId="5bb435633a8059ab" providerId="LiveId" clId="{EFC878EF-859D-4410-88ED-12B05F91253A}" dt="2022-08-03T15:42:05.760" v="760" actId="20577"/>
          <ac:spMkLst>
            <pc:docMk/>
            <pc:sldMk cId="2962252056" sldId="381"/>
            <ac:spMk id="5" creationId="{00000000-0000-0000-0000-000000000000}"/>
          </ac:spMkLst>
        </pc:spChg>
      </pc:sldChg>
      <pc:sldChg chg="modSp add del">
        <pc:chgData name="Matthew Sargent" userId="5bb435633a8059ab" providerId="LiveId" clId="{EFC878EF-859D-4410-88ED-12B05F91253A}" dt="2022-08-02T17:50:12.637" v="123"/>
        <pc:sldMkLst>
          <pc:docMk/>
          <pc:sldMk cId="1765942883" sldId="382"/>
        </pc:sldMkLst>
        <pc:spChg chg="mod">
          <ac:chgData name="Matthew Sargent" userId="5bb435633a8059ab" providerId="LiveId" clId="{EFC878EF-859D-4410-88ED-12B05F91253A}" dt="2022-08-02T17:49:05.276" v="58"/>
          <ac:spMkLst>
            <pc:docMk/>
            <pc:sldMk cId="1765942883" sldId="382"/>
            <ac:spMk id="2" creationId="{00000000-0000-0000-0000-000000000000}"/>
          </ac:spMkLst>
        </pc:spChg>
      </pc:sldChg>
      <pc:sldChg chg="modSp add del">
        <pc:chgData name="Matthew Sargent" userId="5bb435633a8059ab" providerId="LiveId" clId="{EFC878EF-859D-4410-88ED-12B05F91253A}" dt="2022-08-02T17:50:12.637" v="123"/>
        <pc:sldMkLst>
          <pc:docMk/>
          <pc:sldMk cId="4018176970" sldId="383"/>
        </pc:sldMkLst>
        <pc:spChg chg="mod">
          <ac:chgData name="Matthew Sargent" userId="5bb435633a8059ab" providerId="LiveId" clId="{EFC878EF-859D-4410-88ED-12B05F91253A}" dt="2022-08-02T17:49:05.276" v="58"/>
          <ac:spMkLst>
            <pc:docMk/>
            <pc:sldMk cId="4018176970" sldId="383"/>
            <ac:spMk id="2" creationId="{00000000-0000-0000-0000-000000000000}"/>
          </ac:spMkLst>
        </pc:spChg>
        <pc:spChg chg="mod">
          <ac:chgData name="Matthew Sargent" userId="5bb435633a8059ab" providerId="LiveId" clId="{EFC878EF-859D-4410-88ED-12B05F91253A}" dt="2022-08-02T17:49:05.276" v="58"/>
          <ac:spMkLst>
            <pc:docMk/>
            <pc:sldMk cId="4018176970" sldId="383"/>
            <ac:spMk id="5" creationId="{00000000-0000-0000-0000-000000000000}"/>
          </ac:spMkLst>
        </pc:spChg>
      </pc:sldChg>
      <pc:sldChg chg="modSp add del mod">
        <pc:chgData name="Matthew Sargent" userId="5bb435633a8059ab" providerId="LiveId" clId="{EFC878EF-859D-4410-88ED-12B05F91253A}" dt="2022-08-02T17:50:12.739" v="131" actId="27636"/>
        <pc:sldMkLst>
          <pc:docMk/>
          <pc:sldMk cId="836558068" sldId="384"/>
        </pc:sldMkLst>
        <pc:spChg chg="mod">
          <ac:chgData name="Matthew Sargent" userId="5bb435633a8059ab" providerId="LiveId" clId="{EFC878EF-859D-4410-88ED-12B05F91253A}" dt="2022-08-02T17:50:12.739" v="131" actId="27636"/>
          <ac:spMkLst>
            <pc:docMk/>
            <pc:sldMk cId="836558068" sldId="384"/>
            <ac:spMk id="5" creationId="{00000000-0000-0000-0000-000000000000}"/>
          </ac:spMkLst>
        </pc:spChg>
      </pc:sldChg>
      <pc:sldChg chg="modSp add del">
        <pc:chgData name="Matthew Sargent" userId="5bb435633a8059ab" providerId="LiveId" clId="{EFC878EF-859D-4410-88ED-12B05F91253A}" dt="2022-08-02T17:50:12.637" v="123"/>
        <pc:sldMkLst>
          <pc:docMk/>
          <pc:sldMk cId="2207612967" sldId="385"/>
        </pc:sldMkLst>
        <pc:spChg chg="mod">
          <ac:chgData name="Matthew Sargent" userId="5bb435633a8059ab" providerId="LiveId" clId="{EFC878EF-859D-4410-88ED-12B05F91253A}" dt="2022-08-02T17:49:05.276" v="58"/>
          <ac:spMkLst>
            <pc:docMk/>
            <pc:sldMk cId="2207612967" sldId="385"/>
            <ac:spMk id="2" creationId="{00000000-0000-0000-0000-000000000000}"/>
          </ac:spMkLst>
        </pc:spChg>
        <pc:spChg chg="mod">
          <ac:chgData name="Matthew Sargent" userId="5bb435633a8059ab" providerId="LiveId" clId="{EFC878EF-859D-4410-88ED-12B05F91253A}" dt="2022-08-02T17:49:05.276" v="58"/>
          <ac:spMkLst>
            <pc:docMk/>
            <pc:sldMk cId="2207612967" sldId="385"/>
            <ac:spMk id="5" creationId="{00000000-0000-0000-0000-000000000000}"/>
          </ac:spMkLst>
        </pc:spChg>
      </pc:sldChg>
      <pc:sldChg chg="modSp add del">
        <pc:chgData name="Matthew Sargent" userId="5bb435633a8059ab" providerId="LiveId" clId="{EFC878EF-859D-4410-88ED-12B05F91253A}" dt="2022-08-02T17:50:12.637" v="123"/>
        <pc:sldMkLst>
          <pc:docMk/>
          <pc:sldMk cId="4148791752" sldId="386"/>
        </pc:sldMkLst>
        <pc:spChg chg="mod">
          <ac:chgData name="Matthew Sargent" userId="5bb435633a8059ab" providerId="LiveId" clId="{EFC878EF-859D-4410-88ED-12B05F91253A}" dt="2022-08-02T17:49:05.276" v="58"/>
          <ac:spMkLst>
            <pc:docMk/>
            <pc:sldMk cId="4148791752" sldId="386"/>
            <ac:spMk id="2" creationId="{3F2764D3-5317-75E1-5029-CB44ED918D57}"/>
          </ac:spMkLst>
        </pc:spChg>
        <pc:spChg chg="mod">
          <ac:chgData name="Matthew Sargent" userId="5bb435633a8059ab" providerId="LiveId" clId="{EFC878EF-859D-4410-88ED-12B05F91253A}" dt="2022-08-02T17:49:05.276" v="58"/>
          <ac:spMkLst>
            <pc:docMk/>
            <pc:sldMk cId="4148791752" sldId="386"/>
            <ac:spMk id="4" creationId="{0101B940-CE1C-23E2-E3B4-B3E7C539A8FD}"/>
          </ac:spMkLst>
        </pc:spChg>
      </pc:sldChg>
      <pc:sldChg chg="modSp mod">
        <pc:chgData name="Matthew Sargent" userId="5bb435633a8059ab" providerId="LiveId" clId="{EFC878EF-859D-4410-88ED-12B05F91253A}" dt="2022-08-03T15:42:35.459" v="761" actId="20577"/>
        <pc:sldMkLst>
          <pc:docMk/>
          <pc:sldMk cId="3074264741" sldId="387"/>
        </pc:sldMkLst>
        <pc:spChg chg="mod">
          <ac:chgData name="Matthew Sargent" userId="5bb435633a8059ab" providerId="LiveId" clId="{EFC878EF-859D-4410-88ED-12B05F91253A}" dt="2022-08-03T15:42:35.459" v="761" actId="20577"/>
          <ac:spMkLst>
            <pc:docMk/>
            <pc:sldMk cId="3074264741" sldId="387"/>
            <ac:spMk id="5" creationId="{00000000-0000-0000-0000-000000000000}"/>
          </ac:spMkLst>
        </pc:spChg>
      </pc:sldChg>
      <pc:sldChg chg="add del">
        <pc:chgData name="Matthew Sargent" userId="5bb435633a8059ab" providerId="LiveId" clId="{EFC878EF-859D-4410-88ED-12B05F91253A}" dt="2022-08-02T17:49:55.072" v="61" actId="47"/>
        <pc:sldMkLst>
          <pc:docMk/>
          <pc:sldMk cId="3524564912" sldId="387"/>
        </pc:sldMkLst>
      </pc:sldChg>
      <pc:sldChg chg="add del">
        <pc:chgData name="Matthew Sargent" userId="5bb435633a8059ab" providerId="LiveId" clId="{EFC878EF-859D-4410-88ED-12B05F91253A}" dt="2022-08-02T17:49:55.088" v="62" actId="47"/>
        <pc:sldMkLst>
          <pc:docMk/>
          <pc:sldMk cId="691372913" sldId="388"/>
        </pc:sldMkLst>
      </pc:sldChg>
      <pc:sldChg chg="add del">
        <pc:chgData name="Matthew Sargent" userId="5bb435633a8059ab" providerId="LiveId" clId="{EFC878EF-859D-4410-88ED-12B05F91253A}" dt="2022-08-02T17:49:55.111" v="63" actId="47"/>
        <pc:sldMkLst>
          <pc:docMk/>
          <pc:sldMk cId="2613797519" sldId="389"/>
        </pc:sldMkLst>
      </pc:sldChg>
      <pc:sldChg chg="add del">
        <pc:chgData name="Matthew Sargent" userId="5bb435633a8059ab" providerId="LiveId" clId="{EFC878EF-859D-4410-88ED-12B05F91253A}" dt="2022-08-02T17:49:55.162" v="64" actId="47"/>
        <pc:sldMkLst>
          <pc:docMk/>
          <pc:sldMk cId="4215342922" sldId="390"/>
        </pc:sldMkLst>
      </pc:sldChg>
      <pc:sldChg chg="modSp add del mod">
        <pc:chgData name="Matthew Sargent" userId="5bb435633a8059ab" providerId="LiveId" clId="{EFC878EF-859D-4410-88ED-12B05F91253A}" dt="2022-08-02T17:49:55.178" v="65" actId="47"/>
        <pc:sldMkLst>
          <pc:docMk/>
          <pc:sldMk cId="655022245" sldId="391"/>
        </pc:sldMkLst>
        <pc:spChg chg="mod">
          <ac:chgData name="Matthew Sargent" userId="5bb435633a8059ab" providerId="LiveId" clId="{EFC878EF-859D-4410-88ED-12B05F91253A}" dt="2022-08-02T17:48:35.845" v="47" actId="27636"/>
          <ac:spMkLst>
            <pc:docMk/>
            <pc:sldMk cId="655022245" sldId="391"/>
            <ac:spMk id="4" creationId="{A751D6EC-DE1D-013E-B7D9-6D08829098C6}"/>
          </ac:spMkLst>
        </pc:spChg>
      </pc:sldChg>
      <pc:sldChg chg="modSp add del">
        <pc:chgData name="Matthew Sargent" userId="5bb435633a8059ab" providerId="LiveId" clId="{EFC878EF-859D-4410-88ED-12B05F91253A}" dt="2022-08-02T17:49:55.209" v="66" actId="47"/>
        <pc:sldMkLst>
          <pc:docMk/>
          <pc:sldMk cId="96102230" sldId="392"/>
        </pc:sldMkLst>
        <pc:spChg chg="mod">
          <ac:chgData name="Matthew Sargent" userId="5bb435633a8059ab" providerId="LiveId" clId="{EFC878EF-859D-4410-88ED-12B05F91253A}" dt="2022-08-02T17:49:05.276" v="58"/>
          <ac:spMkLst>
            <pc:docMk/>
            <pc:sldMk cId="96102230" sldId="392"/>
            <ac:spMk id="2" creationId="{531EC68D-A1AA-35B0-EF86-3F1C602EB595}"/>
          </ac:spMkLst>
        </pc:spChg>
        <pc:spChg chg="mod">
          <ac:chgData name="Matthew Sargent" userId="5bb435633a8059ab" providerId="LiveId" clId="{EFC878EF-859D-4410-88ED-12B05F91253A}" dt="2022-08-02T17:49:05.276" v="58"/>
          <ac:spMkLst>
            <pc:docMk/>
            <pc:sldMk cId="96102230" sldId="392"/>
            <ac:spMk id="4" creationId="{0707FF31-D699-DFE6-2652-D11879BF2306}"/>
          </ac:spMkLst>
        </pc:spChg>
      </pc:sldChg>
      <pc:sldChg chg="modSp add del">
        <pc:chgData name="Matthew Sargent" userId="5bb435633a8059ab" providerId="LiveId" clId="{EFC878EF-859D-4410-88ED-12B05F91253A}" dt="2022-08-02T17:49:55.228" v="67" actId="47"/>
        <pc:sldMkLst>
          <pc:docMk/>
          <pc:sldMk cId="1944175067" sldId="393"/>
        </pc:sldMkLst>
        <pc:spChg chg="mod">
          <ac:chgData name="Matthew Sargent" userId="5bb435633a8059ab" providerId="LiveId" clId="{EFC878EF-859D-4410-88ED-12B05F91253A}" dt="2022-08-02T17:49:05.276" v="58"/>
          <ac:spMkLst>
            <pc:docMk/>
            <pc:sldMk cId="1944175067" sldId="393"/>
            <ac:spMk id="2" creationId="{531EC68D-A1AA-35B0-EF86-3F1C602EB595}"/>
          </ac:spMkLst>
        </pc:spChg>
        <pc:spChg chg="mod">
          <ac:chgData name="Matthew Sargent" userId="5bb435633a8059ab" providerId="LiveId" clId="{EFC878EF-859D-4410-88ED-12B05F91253A}" dt="2022-08-02T17:49:05.276" v="58"/>
          <ac:spMkLst>
            <pc:docMk/>
            <pc:sldMk cId="1944175067" sldId="393"/>
            <ac:spMk id="4" creationId="{0707FF31-D699-DFE6-2652-D11879BF2306}"/>
          </ac:spMkLst>
        </pc:spChg>
      </pc:sldChg>
      <pc:sldChg chg="modSp add del">
        <pc:chgData name="Matthew Sargent" userId="5bb435633a8059ab" providerId="LiveId" clId="{EFC878EF-859D-4410-88ED-12B05F91253A}" dt="2022-08-02T17:49:55.279" v="68" actId="47"/>
        <pc:sldMkLst>
          <pc:docMk/>
          <pc:sldMk cId="1157980156" sldId="394"/>
        </pc:sldMkLst>
        <pc:spChg chg="mod">
          <ac:chgData name="Matthew Sargent" userId="5bb435633a8059ab" providerId="LiveId" clId="{EFC878EF-859D-4410-88ED-12B05F91253A}" dt="2022-08-02T17:49:05.276" v="58"/>
          <ac:spMkLst>
            <pc:docMk/>
            <pc:sldMk cId="1157980156" sldId="394"/>
            <ac:spMk id="4" creationId="{0707FF31-D699-DFE6-2652-D11879BF2306}"/>
          </ac:spMkLst>
        </pc:spChg>
      </pc:sldChg>
      <pc:sldChg chg="modSp add del">
        <pc:chgData name="Matthew Sargent" userId="5bb435633a8059ab" providerId="LiveId" clId="{EFC878EF-859D-4410-88ED-12B05F91253A}" dt="2022-08-02T17:49:55.304" v="69" actId="47"/>
        <pc:sldMkLst>
          <pc:docMk/>
          <pc:sldMk cId="3096861095" sldId="395"/>
        </pc:sldMkLst>
        <pc:spChg chg="mod">
          <ac:chgData name="Matthew Sargent" userId="5bb435633a8059ab" providerId="LiveId" clId="{EFC878EF-859D-4410-88ED-12B05F91253A}" dt="2022-08-02T17:49:05.276" v="58"/>
          <ac:spMkLst>
            <pc:docMk/>
            <pc:sldMk cId="3096861095" sldId="395"/>
            <ac:spMk id="4" creationId="{0707FF31-D699-DFE6-2652-D11879BF2306}"/>
          </ac:spMkLst>
        </pc:spChg>
      </pc:sldChg>
      <pc:sldChg chg="modSp add del">
        <pc:chgData name="Matthew Sargent" userId="5bb435633a8059ab" providerId="LiveId" clId="{EFC878EF-859D-4410-88ED-12B05F91253A}" dt="2022-08-02T17:49:55.329" v="70" actId="47"/>
        <pc:sldMkLst>
          <pc:docMk/>
          <pc:sldMk cId="925993495" sldId="396"/>
        </pc:sldMkLst>
        <pc:spChg chg="mod">
          <ac:chgData name="Matthew Sargent" userId="5bb435633a8059ab" providerId="LiveId" clId="{EFC878EF-859D-4410-88ED-12B05F91253A}" dt="2022-08-02T17:49:05.276" v="58"/>
          <ac:spMkLst>
            <pc:docMk/>
            <pc:sldMk cId="925993495" sldId="396"/>
            <ac:spMk id="3" creationId="{314C237F-7492-1DF7-9F58-070D83C6FA04}"/>
          </ac:spMkLst>
        </pc:spChg>
      </pc:sldChg>
      <pc:sldChg chg="modSp add del">
        <pc:chgData name="Matthew Sargent" userId="5bb435633a8059ab" providerId="LiveId" clId="{EFC878EF-859D-4410-88ED-12B05F91253A}" dt="2022-08-02T17:49:55.378" v="71" actId="47"/>
        <pc:sldMkLst>
          <pc:docMk/>
          <pc:sldMk cId="1885795607" sldId="397"/>
        </pc:sldMkLst>
        <pc:spChg chg="mod">
          <ac:chgData name="Matthew Sargent" userId="5bb435633a8059ab" providerId="LiveId" clId="{EFC878EF-859D-4410-88ED-12B05F91253A}" dt="2022-08-02T17:49:05.276" v="58"/>
          <ac:spMkLst>
            <pc:docMk/>
            <pc:sldMk cId="1885795607" sldId="397"/>
            <ac:spMk id="2" creationId="{AD062FB5-3EB2-4BD0-81FD-413DC2A8D68F}"/>
          </ac:spMkLst>
        </pc:spChg>
        <pc:spChg chg="mod">
          <ac:chgData name="Matthew Sargent" userId="5bb435633a8059ab" providerId="LiveId" clId="{EFC878EF-859D-4410-88ED-12B05F91253A}" dt="2022-08-02T17:49:05.276" v="58"/>
          <ac:spMkLst>
            <pc:docMk/>
            <pc:sldMk cId="1885795607" sldId="397"/>
            <ac:spMk id="3" creationId="{092B134A-4D6A-423D-9478-2AAE131BFE18}"/>
          </ac:spMkLst>
        </pc:spChg>
      </pc:sldChg>
      <pc:sldChg chg="modSp add del">
        <pc:chgData name="Matthew Sargent" userId="5bb435633a8059ab" providerId="LiveId" clId="{EFC878EF-859D-4410-88ED-12B05F91253A}" dt="2022-08-02T17:49:55.412" v="72" actId="47"/>
        <pc:sldMkLst>
          <pc:docMk/>
          <pc:sldMk cId="2240539600" sldId="398"/>
        </pc:sldMkLst>
        <pc:spChg chg="mod">
          <ac:chgData name="Matthew Sargent" userId="5bb435633a8059ab" providerId="LiveId" clId="{EFC878EF-859D-4410-88ED-12B05F91253A}" dt="2022-08-02T17:49:05.276" v="58"/>
          <ac:spMkLst>
            <pc:docMk/>
            <pc:sldMk cId="2240539600" sldId="398"/>
            <ac:spMk id="10" creationId="{55FE0CE9-9B88-4D0C-95EF-4CDC80A7FE62}"/>
          </ac:spMkLst>
        </pc:spChg>
      </pc:sldChg>
      <pc:sldChg chg="modSp add del">
        <pc:chgData name="Matthew Sargent" userId="5bb435633a8059ab" providerId="LiveId" clId="{EFC878EF-859D-4410-88ED-12B05F91253A}" dt="2022-08-02T17:49:55.444" v="73" actId="47"/>
        <pc:sldMkLst>
          <pc:docMk/>
          <pc:sldMk cId="3712897024" sldId="399"/>
        </pc:sldMkLst>
        <pc:spChg chg="mod">
          <ac:chgData name="Matthew Sargent" userId="5bb435633a8059ab" providerId="LiveId" clId="{EFC878EF-859D-4410-88ED-12B05F91253A}" dt="2022-08-02T17:49:05.276" v="58"/>
          <ac:spMkLst>
            <pc:docMk/>
            <pc:sldMk cId="3712897024" sldId="399"/>
            <ac:spMk id="2" creationId="{AD062FB5-3EB2-4BD0-81FD-413DC2A8D68F}"/>
          </ac:spMkLst>
        </pc:spChg>
      </pc:sldChg>
      <pc:sldChg chg="modSp add del mod">
        <pc:chgData name="Matthew Sargent" userId="5bb435633a8059ab" providerId="LiveId" clId="{EFC878EF-859D-4410-88ED-12B05F91253A}" dt="2022-08-02T17:49:55.530" v="74" actId="47"/>
        <pc:sldMkLst>
          <pc:docMk/>
          <pc:sldMk cId="906627558" sldId="400"/>
        </pc:sldMkLst>
        <pc:spChg chg="mod">
          <ac:chgData name="Matthew Sargent" userId="5bb435633a8059ab" providerId="LiveId" clId="{EFC878EF-859D-4410-88ED-12B05F91253A}" dt="2022-08-02T17:48:35.861" v="48" actId="27636"/>
          <ac:spMkLst>
            <pc:docMk/>
            <pc:sldMk cId="906627558" sldId="400"/>
            <ac:spMk id="2" creationId="{AD062FB5-3EB2-4BD0-81FD-413DC2A8D68F}"/>
          </ac:spMkLst>
        </pc:spChg>
      </pc:sldChg>
      <pc:sldChg chg="modSp add del mod">
        <pc:chgData name="Matthew Sargent" userId="5bb435633a8059ab" providerId="LiveId" clId="{EFC878EF-859D-4410-88ED-12B05F91253A}" dt="2022-08-02T17:49:55.553" v="75" actId="47"/>
        <pc:sldMkLst>
          <pc:docMk/>
          <pc:sldMk cId="1662000580" sldId="401"/>
        </pc:sldMkLst>
        <pc:spChg chg="mod">
          <ac:chgData name="Matthew Sargent" userId="5bb435633a8059ab" providerId="LiveId" clId="{EFC878EF-859D-4410-88ED-12B05F91253A}" dt="2022-08-02T17:48:35.861" v="49" actId="27636"/>
          <ac:spMkLst>
            <pc:docMk/>
            <pc:sldMk cId="1662000580" sldId="401"/>
            <ac:spMk id="2" creationId="{AD062FB5-3EB2-4BD0-81FD-413DC2A8D68F}"/>
          </ac:spMkLst>
        </pc:spChg>
      </pc:sldChg>
      <pc:sldChg chg="modSp add del mod">
        <pc:chgData name="Matthew Sargent" userId="5bb435633a8059ab" providerId="LiveId" clId="{EFC878EF-859D-4410-88ED-12B05F91253A}" dt="2022-08-02T17:49:55.588" v="76" actId="47"/>
        <pc:sldMkLst>
          <pc:docMk/>
          <pc:sldMk cId="4002510154" sldId="402"/>
        </pc:sldMkLst>
        <pc:spChg chg="mod">
          <ac:chgData name="Matthew Sargent" userId="5bb435633a8059ab" providerId="LiveId" clId="{EFC878EF-859D-4410-88ED-12B05F91253A}" dt="2022-08-02T17:49:05.276" v="58"/>
          <ac:spMkLst>
            <pc:docMk/>
            <pc:sldMk cId="4002510154" sldId="402"/>
            <ac:spMk id="2" creationId="{00000000-0000-0000-0000-000000000000}"/>
          </ac:spMkLst>
        </pc:spChg>
        <pc:spChg chg="mod">
          <ac:chgData name="Matthew Sargent" userId="5bb435633a8059ab" providerId="LiveId" clId="{EFC878EF-859D-4410-88ED-12B05F91253A}" dt="2022-08-02T17:49:05.276" v="58"/>
          <ac:spMkLst>
            <pc:docMk/>
            <pc:sldMk cId="4002510154" sldId="402"/>
            <ac:spMk id="5" creationId="{00000000-0000-0000-0000-000000000000}"/>
          </ac:spMkLst>
        </pc:spChg>
      </pc:sldChg>
      <pc:sldChg chg="modSp add del mod">
        <pc:chgData name="Matthew Sargent" userId="5bb435633a8059ab" providerId="LiveId" clId="{EFC878EF-859D-4410-88ED-12B05F91253A}" dt="2022-08-02T17:49:55.617" v="77" actId="47"/>
        <pc:sldMkLst>
          <pc:docMk/>
          <pc:sldMk cId="2472036593" sldId="403"/>
        </pc:sldMkLst>
        <pc:spChg chg="mod">
          <ac:chgData name="Matthew Sargent" userId="5bb435633a8059ab" providerId="LiveId" clId="{EFC878EF-859D-4410-88ED-12B05F91253A}" dt="2022-08-02T17:48:35.861" v="51" actId="27636"/>
          <ac:spMkLst>
            <pc:docMk/>
            <pc:sldMk cId="2472036593" sldId="403"/>
            <ac:spMk id="2" creationId="{AD062FB5-3EB2-4BD0-81FD-413DC2A8D68F}"/>
          </ac:spMkLst>
        </pc:spChg>
      </pc:sldChg>
      <pc:sldChg chg="modSp add del mod">
        <pc:chgData name="Matthew Sargent" userId="5bb435633a8059ab" providerId="LiveId" clId="{EFC878EF-859D-4410-88ED-12B05F91253A}" dt="2022-08-02T17:49:55.650" v="78" actId="47"/>
        <pc:sldMkLst>
          <pc:docMk/>
          <pc:sldMk cId="3104890918" sldId="404"/>
        </pc:sldMkLst>
        <pc:spChg chg="mod">
          <ac:chgData name="Matthew Sargent" userId="5bb435633a8059ab" providerId="LiveId" clId="{EFC878EF-859D-4410-88ED-12B05F91253A}" dt="2022-08-02T17:48:35.861" v="52" actId="27636"/>
          <ac:spMkLst>
            <pc:docMk/>
            <pc:sldMk cId="3104890918" sldId="404"/>
            <ac:spMk id="2" creationId="{AD062FB5-3EB2-4BD0-81FD-413DC2A8D68F}"/>
          </ac:spMkLst>
        </pc:spChg>
      </pc:sldChg>
      <pc:sldChg chg="modSp add del mod">
        <pc:chgData name="Matthew Sargent" userId="5bb435633a8059ab" providerId="LiveId" clId="{EFC878EF-859D-4410-88ED-12B05F91253A}" dt="2022-08-02T17:49:55.675" v="79" actId="47"/>
        <pc:sldMkLst>
          <pc:docMk/>
          <pc:sldMk cId="2335245294" sldId="405"/>
        </pc:sldMkLst>
        <pc:spChg chg="mod">
          <ac:chgData name="Matthew Sargent" userId="5bb435633a8059ab" providerId="LiveId" clId="{EFC878EF-859D-4410-88ED-12B05F91253A}" dt="2022-08-02T17:48:35.861" v="53" actId="27636"/>
          <ac:spMkLst>
            <pc:docMk/>
            <pc:sldMk cId="2335245294" sldId="405"/>
            <ac:spMk id="2" creationId="{AD062FB5-3EB2-4BD0-81FD-413DC2A8D68F}"/>
          </ac:spMkLst>
        </pc:spChg>
      </pc:sldChg>
      <pc:sldChg chg="modSp add del">
        <pc:chgData name="Matthew Sargent" userId="5bb435633a8059ab" providerId="LiveId" clId="{EFC878EF-859D-4410-88ED-12B05F91253A}" dt="2022-08-02T17:49:55.703" v="80" actId="47"/>
        <pc:sldMkLst>
          <pc:docMk/>
          <pc:sldMk cId="141160314" sldId="406"/>
        </pc:sldMkLst>
        <pc:spChg chg="mod">
          <ac:chgData name="Matthew Sargent" userId="5bb435633a8059ab" providerId="LiveId" clId="{EFC878EF-859D-4410-88ED-12B05F91253A}" dt="2022-08-02T17:49:05.276" v="58"/>
          <ac:spMkLst>
            <pc:docMk/>
            <pc:sldMk cId="141160314" sldId="406"/>
            <ac:spMk id="3" creationId="{A6A6DCB9-BDB4-8019-7F15-9B74DDA9AB95}"/>
          </ac:spMkLst>
        </pc:spChg>
      </pc:sldChg>
      <pc:sldChg chg="modSp add del">
        <pc:chgData name="Matthew Sargent" userId="5bb435633a8059ab" providerId="LiveId" clId="{EFC878EF-859D-4410-88ED-12B05F91253A}" dt="2022-08-02T17:49:55.737" v="81" actId="47"/>
        <pc:sldMkLst>
          <pc:docMk/>
          <pc:sldMk cId="2813760920" sldId="407"/>
        </pc:sldMkLst>
        <pc:spChg chg="mod">
          <ac:chgData name="Matthew Sargent" userId="5bb435633a8059ab" providerId="LiveId" clId="{EFC878EF-859D-4410-88ED-12B05F91253A}" dt="2022-08-02T17:49:05.276" v="58"/>
          <ac:spMkLst>
            <pc:docMk/>
            <pc:sldMk cId="2813760920" sldId="407"/>
            <ac:spMk id="2" creationId="{3F2764D3-5317-75E1-5029-CB44ED918D57}"/>
          </ac:spMkLst>
        </pc:spChg>
        <pc:spChg chg="mod">
          <ac:chgData name="Matthew Sargent" userId="5bb435633a8059ab" providerId="LiveId" clId="{EFC878EF-859D-4410-88ED-12B05F91253A}" dt="2022-08-02T17:49:05.276" v="58"/>
          <ac:spMkLst>
            <pc:docMk/>
            <pc:sldMk cId="2813760920" sldId="407"/>
            <ac:spMk id="4" creationId="{0101B940-CE1C-23E2-E3B4-B3E7C539A8FD}"/>
          </ac:spMkLst>
        </pc:spChg>
      </pc:sldChg>
      <pc:sldChg chg="modSp add del">
        <pc:chgData name="Matthew Sargent" userId="5bb435633a8059ab" providerId="LiveId" clId="{EFC878EF-859D-4410-88ED-12B05F91253A}" dt="2022-08-02T17:49:56.295" v="82" actId="47"/>
        <pc:sldMkLst>
          <pc:docMk/>
          <pc:sldMk cId="1453241384" sldId="408"/>
        </pc:sldMkLst>
        <pc:spChg chg="mod">
          <ac:chgData name="Matthew Sargent" userId="5bb435633a8059ab" providerId="LiveId" clId="{EFC878EF-859D-4410-88ED-12B05F91253A}" dt="2022-08-02T17:49:05.276" v="58"/>
          <ac:spMkLst>
            <pc:docMk/>
            <pc:sldMk cId="1453241384" sldId="408"/>
            <ac:spMk id="2" creationId="{3F2764D3-5317-75E1-5029-CB44ED918D57}"/>
          </ac:spMkLst>
        </pc:spChg>
        <pc:spChg chg="mod">
          <ac:chgData name="Matthew Sargent" userId="5bb435633a8059ab" providerId="LiveId" clId="{EFC878EF-859D-4410-88ED-12B05F91253A}" dt="2022-08-02T17:49:05.276" v="58"/>
          <ac:spMkLst>
            <pc:docMk/>
            <pc:sldMk cId="1453241384" sldId="408"/>
            <ac:spMk id="4" creationId="{0101B940-CE1C-23E2-E3B4-B3E7C539A8FD}"/>
          </ac:spMkLst>
        </pc:spChg>
      </pc:sldChg>
      <pc:sldChg chg="modSp add del">
        <pc:chgData name="Matthew Sargent" userId="5bb435633a8059ab" providerId="LiveId" clId="{EFC878EF-859D-4410-88ED-12B05F91253A}" dt="2022-08-02T17:49:56.812" v="83" actId="47"/>
        <pc:sldMkLst>
          <pc:docMk/>
          <pc:sldMk cId="4131963539" sldId="409"/>
        </pc:sldMkLst>
        <pc:spChg chg="mod">
          <ac:chgData name="Matthew Sargent" userId="5bb435633a8059ab" providerId="LiveId" clId="{EFC878EF-859D-4410-88ED-12B05F91253A}" dt="2022-08-02T17:49:05.276" v="58"/>
          <ac:spMkLst>
            <pc:docMk/>
            <pc:sldMk cId="4131963539" sldId="409"/>
            <ac:spMk id="2" creationId="{3F2764D3-5317-75E1-5029-CB44ED918D57}"/>
          </ac:spMkLst>
        </pc:spChg>
        <pc:spChg chg="mod">
          <ac:chgData name="Matthew Sargent" userId="5bb435633a8059ab" providerId="LiveId" clId="{EFC878EF-859D-4410-88ED-12B05F91253A}" dt="2022-08-02T17:49:05.276" v="58"/>
          <ac:spMkLst>
            <pc:docMk/>
            <pc:sldMk cId="4131963539" sldId="409"/>
            <ac:spMk id="4" creationId="{0101B940-CE1C-23E2-E3B4-B3E7C539A8FD}"/>
          </ac:spMkLst>
        </pc:spChg>
      </pc:sldChg>
      <pc:sldChg chg="modSp add del">
        <pc:chgData name="Matthew Sargent" userId="5bb435633a8059ab" providerId="LiveId" clId="{EFC878EF-859D-4410-88ED-12B05F91253A}" dt="2022-08-02T17:49:56.838" v="84" actId="47"/>
        <pc:sldMkLst>
          <pc:docMk/>
          <pc:sldMk cId="2325813496" sldId="410"/>
        </pc:sldMkLst>
        <pc:spChg chg="mod">
          <ac:chgData name="Matthew Sargent" userId="5bb435633a8059ab" providerId="LiveId" clId="{EFC878EF-859D-4410-88ED-12B05F91253A}" dt="2022-08-02T17:49:05.276" v="58"/>
          <ac:spMkLst>
            <pc:docMk/>
            <pc:sldMk cId="2325813496" sldId="410"/>
            <ac:spMk id="3" creationId="{5E92935D-7EB0-9D49-3A61-93507586403B}"/>
          </ac:spMkLst>
        </pc:spChg>
      </pc:sldChg>
      <pc:sldChg chg="modSp add del">
        <pc:chgData name="Matthew Sargent" userId="5bb435633a8059ab" providerId="LiveId" clId="{EFC878EF-859D-4410-88ED-12B05F91253A}" dt="2022-08-02T17:49:56.873" v="85" actId="47"/>
        <pc:sldMkLst>
          <pc:docMk/>
          <pc:sldMk cId="4159581538" sldId="411"/>
        </pc:sldMkLst>
        <pc:spChg chg="mod">
          <ac:chgData name="Matthew Sargent" userId="5bb435633a8059ab" providerId="LiveId" clId="{EFC878EF-859D-4410-88ED-12B05F91253A}" dt="2022-08-02T17:49:05.276" v="58"/>
          <ac:spMkLst>
            <pc:docMk/>
            <pc:sldMk cId="4159581538" sldId="411"/>
            <ac:spMk id="2" creationId="{00000000-0000-0000-0000-000000000000}"/>
          </ac:spMkLst>
        </pc:spChg>
        <pc:spChg chg="mod">
          <ac:chgData name="Matthew Sargent" userId="5bb435633a8059ab" providerId="LiveId" clId="{EFC878EF-859D-4410-88ED-12B05F91253A}" dt="2022-08-02T17:49:05.276" v="58"/>
          <ac:spMkLst>
            <pc:docMk/>
            <pc:sldMk cId="4159581538" sldId="411"/>
            <ac:spMk id="5" creationId="{00000000-0000-0000-0000-000000000000}"/>
          </ac:spMkLst>
        </pc:spChg>
      </pc:sldChg>
      <pc:sldChg chg="modSp add del">
        <pc:chgData name="Matthew Sargent" userId="5bb435633a8059ab" providerId="LiveId" clId="{EFC878EF-859D-4410-88ED-12B05F91253A}" dt="2022-08-02T17:49:56.910" v="86" actId="47"/>
        <pc:sldMkLst>
          <pc:docMk/>
          <pc:sldMk cId="4209788794" sldId="412"/>
        </pc:sldMkLst>
        <pc:spChg chg="mod">
          <ac:chgData name="Matthew Sargent" userId="5bb435633a8059ab" providerId="LiveId" clId="{EFC878EF-859D-4410-88ED-12B05F91253A}" dt="2022-08-02T17:49:05.276" v="58"/>
          <ac:spMkLst>
            <pc:docMk/>
            <pc:sldMk cId="4209788794" sldId="412"/>
            <ac:spMk id="2" creationId="{00000000-0000-0000-0000-000000000000}"/>
          </ac:spMkLst>
        </pc:spChg>
        <pc:spChg chg="mod">
          <ac:chgData name="Matthew Sargent" userId="5bb435633a8059ab" providerId="LiveId" clId="{EFC878EF-859D-4410-88ED-12B05F91253A}" dt="2022-08-02T17:49:05.276" v="58"/>
          <ac:spMkLst>
            <pc:docMk/>
            <pc:sldMk cId="4209788794" sldId="412"/>
            <ac:spMk id="5" creationId="{00000000-0000-0000-0000-000000000000}"/>
          </ac:spMkLst>
        </pc:spChg>
      </pc:sldChg>
      <pc:sldChg chg="modSp add del">
        <pc:chgData name="Matthew Sargent" userId="5bb435633a8059ab" providerId="LiveId" clId="{EFC878EF-859D-4410-88ED-12B05F91253A}" dt="2022-08-02T17:49:56.928" v="87" actId="47"/>
        <pc:sldMkLst>
          <pc:docMk/>
          <pc:sldMk cId="3840305910" sldId="413"/>
        </pc:sldMkLst>
        <pc:spChg chg="mod">
          <ac:chgData name="Matthew Sargent" userId="5bb435633a8059ab" providerId="LiveId" clId="{EFC878EF-859D-4410-88ED-12B05F91253A}" dt="2022-08-02T17:49:05.276" v="58"/>
          <ac:spMkLst>
            <pc:docMk/>
            <pc:sldMk cId="3840305910" sldId="413"/>
            <ac:spMk id="2" creationId="{00000000-0000-0000-0000-000000000000}"/>
          </ac:spMkLst>
        </pc:spChg>
      </pc:sldChg>
      <pc:sldChg chg="modSp add del mod">
        <pc:chgData name="Matthew Sargent" userId="5bb435633a8059ab" providerId="LiveId" clId="{EFC878EF-859D-4410-88ED-12B05F91253A}" dt="2022-08-02T17:49:56.962" v="88" actId="47"/>
        <pc:sldMkLst>
          <pc:docMk/>
          <pc:sldMk cId="1153812045" sldId="414"/>
        </pc:sldMkLst>
        <pc:spChg chg="mod">
          <ac:chgData name="Matthew Sargent" userId="5bb435633a8059ab" providerId="LiveId" clId="{EFC878EF-859D-4410-88ED-12B05F91253A}" dt="2022-08-02T17:49:05.276" v="58"/>
          <ac:spMkLst>
            <pc:docMk/>
            <pc:sldMk cId="1153812045" sldId="414"/>
            <ac:spMk id="5" creationId="{00000000-0000-0000-0000-000000000000}"/>
          </ac:spMkLst>
        </pc:spChg>
      </pc:sldChg>
      <pc:sldChg chg="modSp add del">
        <pc:chgData name="Matthew Sargent" userId="5bb435633a8059ab" providerId="LiveId" clId="{EFC878EF-859D-4410-88ED-12B05F91253A}" dt="2022-08-02T17:49:57.008" v="89" actId="47"/>
        <pc:sldMkLst>
          <pc:docMk/>
          <pc:sldMk cId="32445101" sldId="415"/>
        </pc:sldMkLst>
        <pc:spChg chg="mod">
          <ac:chgData name="Matthew Sargent" userId="5bb435633a8059ab" providerId="LiveId" clId="{EFC878EF-859D-4410-88ED-12B05F91253A}" dt="2022-08-02T17:49:05.276" v="58"/>
          <ac:spMkLst>
            <pc:docMk/>
            <pc:sldMk cId="32445101" sldId="415"/>
            <ac:spMk id="2" creationId="{00000000-0000-0000-0000-000000000000}"/>
          </ac:spMkLst>
        </pc:spChg>
        <pc:spChg chg="mod">
          <ac:chgData name="Matthew Sargent" userId="5bb435633a8059ab" providerId="LiveId" clId="{EFC878EF-859D-4410-88ED-12B05F91253A}" dt="2022-08-02T17:49:05.276" v="58"/>
          <ac:spMkLst>
            <pc:docMk/>
            <pc:sldMk cId="32445101" sldId="415"/>
            <ac:spMk id="5" creationId="{00000000-0000-0000-0000-000000000000}"/>
          </ac:spMkLst>
        </pc:spChg>
      </pc:sldChg>
      <pc:sldChg chg="modSp add del">
        <pc:chgData name="Matthew Sargent" userId="5bb435633a8059ab" providerId="LiveId" clId="{EFC878EF-859D-4410-88ED-12B05F91253A}" dt="2022-08-02T17:49:57.029" v="90" actId="47"/>
        <pc:sldMkLst>
          <pc:docMk/>
          <pc:sldMk cId="4288740803" sldId="416"/>
        </pc:sldMkLst>
        <pc:spChg chg="mod">
          <ac:chgData name="Matthew Sargent" userId="5bb435633a8059ab" providerId="LiveId" clId="{EFC878EF-859D-4410-88ED-12B05F91253A}" dt="2022-08-02T17:49:05.276" v="58"/>
          <ac:spMkLst>
            <pc:docMk/>
            <pc:sldMk cId="4288740803" sldId="416"/>
            <ac:spMk id="2" creationId="{00000000-0000-0000-0000-000000000000}"/>
          </ac:spMkLst>
        </pc:spChg>
        <pc:spChg chg="mod">
          <ac:chgData name="Matthew Sargent" userId="5bb435633a8059ab" providerId="LiveId" clId="{EFC878EF-859D-4410-88ED-12B05F91253A}" dt="2022-08-02T17:49:05.276" v="58"/>
          <ac:spMkLst>
            <pc:docMk/>
            <pc:sldMk cId="4288740803" sldId="416"/>
            <ac:spMk id="5" creationId="{00000000-0000-0000-0000-000000000000}"/>
          </ac:spMkLst>
        </pc:spChg>
      </pc:sldChg>
      <pc:sldChg chg="modSp add del">
        <pc:chgData name="Matthew Sargent" userId="5bb435633a8059ab" providerId="LiveId" clId="{EFC878EF-859D-4410-88ED-12B05F91253A}" dt="2022-08-02T17:49:57.062" v="91" actId="47"/>
        <pc:sldMkLst>
          <pc:docMk/>
          <pc:sldMk cId="555596249" sldId="417"/>
        </pc:sldMkLst>
        <pc:spChg chg="mod">
          <ac:chgData name="Matthew Sargent" userId="5bb435633a8059ab" providerId="LiveId" clId="{EFC878EF-859D-4410-88ED-12B05F91253A}" dt="2022-08-02T17:49:05.276" v="58"/>
          <ac:spMkLst>
            <pc:docMk/>
            <pc:sldMk cId="555596249" sldId="417"/>
            <ac:spMk id="2" creationId="{00000000-0000-0000-0000-000000000000}"/>
          </ac:spMkLst>
        </pc:spChg>
        <pc:spChg chg="mod">
          <ac:chgData name="Matthew Sargent" userId="5bb435633a8059ab" providerId="LiveId" clId="{EFC878EF-859D-4410-88ED-12B05F91253A}" dt="2022-08-02T17:49:05.276" v="58"/>
          <ac:spMkLst>
            <pc:docMk/>
            <pc:sldMk cId="555596249" sldId="417"/>
            <ac:spMk id="5" creationId="{00000000-0000-0000-0000-000000000000}"/>
          </ac:spMkLst>
        </pc:spChg>
      </pc:sldChg>
      <pc:sldMasterChg chg="delSldLayout modSldLayout">
        <pc:chgData name="Matthew Sargent" userId="5bb435633a8059ab" providerId="LiveId" clId="{EFC878EF-859D-4410-88ED-12B05F91253A}" dt="2022-08-02T17:50:46.745" v="136"/>
        <pc:sldMasterMkLst>
          <pc:docMk/>
          <pc:sldMasterMk cId="232174319" sldId="2147483648"/>
        </pc:sldMasterMkLst>
        <pc:sldLayoutChg chg="setBg">
          <pc:chgData name="Matthew Sargent" userId="5bb435633a8059ab" providerId="LiveId" clId="{EFC878EF-859D-4410-88ED-12B05F91253A}" dt="2022-08-02T17:49:24.598" v="59"/>
          <pc:sldLayoutMkLst>
            <pc:docMk/>
            <pc:sldMasterMk cId="232174319" sldId="2147483648"/>
            <pc:sldLayoutMk cId="284573464" sldId="2147483655"/>
          </pc:sldLayoutMkLst>
        </pc:sldLayoutChg>
        <pc:sldLayoutChg chg="setBg">
          <pc:chgData name="Matthew Sargent" userId="5bb435633a8059ab" providerId="LiveId" clId="{EFC878EF-859D-4410-88ED-12B05F91253A}" dt="2022-08-02T17:50:46.745" v="136"/>
          <pc:sldLayoutMkLst>
            <pc:docMk/>
            <pc:sldMasterMk cId="232174319" sldId="2147483648"/>
            <pc:sldLayoutMk cId="3190234327" sldId="2147483660"/>
          </pc:sldLayoutMkLst>
        </pc:sldLayoutChg>
        <pc:sldLayoutChg chg="del setBg">
          <pc:chgData name="Matthew Sargent" userId="5bb435633a8059ab" providerId="LiveId" clId="{EFC878EF-859D-4410-88ED-12B05F91253A}" dt="2022-08-02T17:49:57.878" v="115" actId="47"/>
          <pc:sldLayoutMkLst>
            <pc:docMk/>
            <pc:sldMasterMk cId="232174319" sldId="2147483648"/>
            <pc:sldLayoutMk cId="3959364947" sldId="2147483660"/>
          </pc:sldLayoutMkLst>
        </pc:sldLayoutChg>
        <pc:sldLayoutChg chg="setBg">
          <pc:chgData name="Matthew Sargent" userId="5bb435633a8059ab" providerId="LiveId" clId="{EFC878EF-859D-4410-88ED-12B05F91253A}" dt="2022-08-02T17:50:46.745" v="136"/>
          <pc:sldLayoutMkLst>
            <pc:docMk/>
            <pc:sldMasterMk cId="232174319" sldId="2147483648"/>
            <pc:sldLayoutMk cId="274933522" sldId="2147483661"/>
          </pc:sldLayoutMkLst>
        </pc:sldLayoutChg>
        <pc:sldLayoutChg chg="del setBg">
          <pc:chgData name="Matthew Sargent" userId="5bb435633a8059ab" providerId="LiveId" clId="{EFC878EF-859D-4410-88ED-12B05F91253A}" dt="2022-08-02T17:49:57.861" v="114" actId="47"/>
          <pc:sldLayoutMkLst>
            <pc:docMk/>
            <pc:sldMasterMk cId="232174319" sldId="2147483648"/>
            <pc:sldLayoutMk cId="2353292521" sldId="2147483661"/>
          </pc:sldLayoutMkLst>
        </pc:sldLayoutChg>
        <pc:sldLayoutChg chg="del">
          <pc:chgData name="Matthew Sargent" userId="5bb435633a8059ab" providerId="LiveId" clId="{EFC878EF-859D-4410-88ED-12B05F91253A}" dt="2022-08-02T17:49:57.462" v="103" actId="47"/>
          <pc:sldLayoutMkLst>
            <pc:docMk/>
            <pc:sldMasterMk cId="232174319" sldId="2147483648"/>
            <pc:sldLayoutMk cId="3934173269" sldId="2147483662"/>
          </pc:sldLayoutMkLst>
        </pc:sldLayoutChg>
        <pc:sldLayoutChg chg="del">
          <pc:chgData name="Matthew Sargent" userId="5bb435633a8059ab" providerId="LiveId" clId="{EFC878EF-859D-4410-88ED-12B05F91253A}" dt="2022-08-02T17:49:55.412" v="72" actId="47"/>
          <pc:sldLayoutMkLst>
            <pc:docMk/>
            <pc:sldMasterMk cId="232174319" sldId="2147483648"/>
            <pc:sldLayoutMk cId="3833517885" sldId="2147483663"/>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1171DD-0B87-4806-A496-03B3D0AD1250}" type="datetimeFigureOut">
              <a:rPr lang="en-US" smtClean="0"/>
              <a:t>8/3/2022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89A919-D803-490F-B69F-954C097FA74B}" type="slidenum">
              <a:rPr lang="en-US" smtClean="0"/>
              <a:t>‹#›</a:t>
            </a:fld>
            <a:endParaRPr lang="en-US"/>
          </a:p>
        </p:txBody>
      </p:sp>
    </p:spTree>
    <p:extLst>
      <p:ext uri="{BB962C8B-B14F-4D97-AF65-F5344CB8AC3E}">
        <p14:creationId xmlns:p14="http://schemas.microsoft.com/office/powerpoint/2010/main" val="29208931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EC5ADC-22F7-4929-B262-B39B92D0E34E}" type="slidenum">
              <a:rPr lang="en-US" smtClean="0"/>
              <a:t>17</a:t>
            </a:fld>
            <a:endParaRPr lang="en-US" dirty="0"/>
          </a:p>
        </p:txBody>
      </p:sp>
    </p:spTree>
    <p:extLst>
      <p:ext uri="{BB962C8B-B14F-4D97-AF65-F5344CB8AC3E}">
        <p14:creationId xmlns:p14="http://schemas.microsoft.com/office/powerpoint/2010/main" val="749225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03067D-B34A-454B-BA16-618D0F4D5FCF}" type="slidenum">
              <a:rPr lang="en-US" smtClean="0"/>
              <a:t>19</a:t>
            </a:fld>
            <a:endParaRPr lang="en-US"/>
          </a:p>
        </p:txBody>
      </p:sp>
    </p:spTree>
    <p:extLst>
      <p:ext uri="{BB962C8B-B14F-4D97-AF65-F5344CB8AC3E}">
        <p14:creationId xmlns:p14="http://schemas.microsoft.com/office/powerpoint/2010/main" val="23244252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03067D-B34A-454B-BA16-618D0F4D5FCF}" type="slidenum">
              <a:rPr lang="en-US" smtClean="0"/>
              <a:t>20</a:t>
            </a:fld>
            <a:endParaRPr lang="en-US"/>
          </a:p>
        </p:txBody>
      </p:sp>
    </p:spTree>
    <p:extLst>
      <p:ext uri="{BB962C8B-B14F-4D97-AF65-F5344CB8AC3E}">
        <p14:creationId xmlns:p14="http://schemas.microsoft.com/office/powerpoint/2010/main" val="26131091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03067D-B34A-454B-BA16-618D0F4D5FCF}" type="slidenum">
              <a:rPr lang="en-US" smtClean="0"/>
              <a:t>21</a:t>
            </a:fld>
            <a:endParaRPr lang="en-US"/>
          </a:p>
        </p:txBody>
      </p:sp>
    </p:spTree>
    <p:extLst>
      <p:ext uri="{BB962C8B-B14F-4D97-AF65-F5344CB8AC3E}">
        <p14:creationId xmlns:p14="http://schemas.microsoft.com/office/powerpoint/2010/main" val="31557750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8C6E9-55AB-406C-8819-C9585BD95A31}"/>
              </a:ext>
            </a:extLst>
          </p:cNvPr>
          <p:cNvSpPr>
            <a:spLocks noGrp="1"/>
          </p:cNvSpPr>
          <p:nvPr>
            <p:ph type="ctrTitle"/>
          </p:nvPr>
        </p:nvSpPr>
        <p:spPr>
          <a:xfrm>
            <a:off x="1524000" y="1122363"/>
            <a:ext cx="9144000" cy="2387600"/>
          </a:xfrm>
          <a:solidFill>
            <a:schemeClr val="bg1"/>
          </a:solidFill>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EA2031D9-9A8D-4168-8F32-C0FDF5552D85}"/>
              </a:ext>
            </a:extLst>
          </p:cNvPr>
          <p:cNvSpPr>
            <a:spLocks noGrp="1"/>
          </p:cNvSpPr>
          <p:nvPr>
            <p:ph type="subTitle" idx="1"/>
          </p:nvPr>
        </p:nvSpPr>
        <p:spPr>
          <a:xfrm>
            <a:off x="1524000" y="3602038"/>
            <a:ext cx="9144000" cy="1655762"/>
          </a:xfrm>
          <a:solidFill>
            <a:schemeClr val="bg1"/>
          </a:solidFill>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189151A4-560D-43F0-8403-148807DD38C4}"/>
              </a:ext>
            </a:extLst>
          </p:cNvPr>
          <p:cNvSpPr>
            <a:spLocks noGrp="1"/>
          </p:cNvSpPr>
          <p:nvPr>
            <p:ph type="dt" sz="half" idx="10"/>
          </p:nvPr>
        </p:nvSpPr>
        <p:spPr/>
        <p:txBody>
          <a:bodyPr/>
          <a:lstStyle/>
          <a:p>
            <a:fld id="{8FBC08AB-4AB3-47BC-801E-22EA7ABBC733}" type="datetimeFigureOut">
              <a:rPr lang="en-US" smtClean="0"/>
              <a:t>8/3/2022</a:t>
            </a:fld>
            <a:endParaRPr lang="en-US"/>
          </a:p>
        </p:txBody>
      </p:sp>
      <p:sp>
        <p:nvSpPr>
          <p:cNvPr id="5" name="Footer Placeholder 4">
            <a:extLst>
              <a:ext uri="{FF2B5EF4-FFF2-40B4-BE49-F238E27FC236}">
                <a16:creationId xmlns:a16="http://schemas.microsoft.com/office/drawing/2014/main" id="{1293E2FE-AB13-4C43-A001-0814395F73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552F9B-A335-49A0-8FE3-23E7DC044D7C}"/>
              </a:ext>
            </a:extLst>
          </p:cNvPr>
          <p:cNvSpPr>
            <a:spLocks noGrp="1"/>
          </p:cNvSpPr>
          <p:nvPr>
            <p:ph type="sldNum" sz="quarter" idx="12"/>
          </p:nvPr>
        </p:nvSpPr>
        <p:spPr/>
        <p:txBody>
          <a:bodyPr/>
          <a:lstStyle/>
          <a:p>
            <a:fld id="{65920E98-3BC6-4B1A-A9D0-9A4A68137B52}" type="slidenum">
              <a:rPr lang="en-US" smtClean="0"/>
              <a:t>‹#›</a:t>
            </a:fld>
            <a:endParaRPr lang="en-US"/>
          </a:p>
        </p:txBody>
      </p:sp>
    </p:spTree>
    <p:extLst>
      <p:ext uri="{BB962C8B-B14F-4D97-AF65-F5344CB8AC3E}">
        <p14:creationId xmlns:p14="http://schemas.microsoft.com/office/powerpoint/2010/main" val="5066850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76D3E-4E57-4869-9E55-F6391837BBFE}"/>
              </a:ext>
            </a:extLst>
          </p:cNvPr>
          <p:cNvSpPr>
            <a:spLocks noGrp="1"/>
          </p:cNvSpPr>
          <p:nvPr>
            <p:ph type="title"/>
          </p:nvPr>
        </p:nvSpPr>
        <p:spPr>
          <a:solidFill>
            <a:schemeClr val="bg1"/>
          </a:solidFill>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10A3EAF4-4598-46B2-949D-DBAA162A7246}"/>
              </a:ext>
            </a:extLst>
          </p:cNvPr>
          <p:cNvSpPr>
            <a:spLocks noGrp="1"/>
          </p:cNvSpPr>
          <p:nvPr>
            <p:ph type="body" orient="vert" idx="1"/>
          </p:nvPr>
        </p:nvSpPr>
        <p:spPr>
          <a:xfrm>
            <a:off x="838200" y="1825625"/>
            <a:ext cx="10515600" cy="3632640"/>
          </a:xfrm>
          <a:solidFill>
            <a:schemeClr val="bg1"/>
          </a:solidFill>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97EE4AC-6C71-4FBA-9129-B7D475033371}"/>
              </a:ext>
            </a:extLst>
          </p:cNvPr>
          <p:cNvSpPr>
            <a:spLocks noGrp="1"/>
          </p:cNvSpPr>
          <p:nvPr>
            <p:ph type="dt" sz="half" idx="10"/>
          </p:nvPr>
        </p:nvSpPr>
        <p:spPr/>
        <p:txBody>
          <a:bodyPr/>
          <a:lstStyle/>
          <a:p>
            <a:fld id="{8FBC08AB-4AB3-47BC-801E-22EA7ABBC733}" type="datetimeFigureOut">
              <a:rPr lang="en-US" smtClean="0"/>
              <a:t>8/3/2022</a:t>
            </a:fld>
            <a:endParaRPr lang="en-US"/>
          </a:p>
        </p:txBody>
      </p:sp>
      <p:sp>
        <p:nvSpPr>
          <p:cNvPr id="5" name="Footer Placeholder 4">
            <a:extLst>
              <a:ext uri="{FF2B5EF4-FFF2-40B4-BE49-F238E27FC236}">
                <a16:creationId xmlns:a16="http://schemas.microsoft.com/office/drawing/2014/main" id="{FDEC2AAD-8167-41A2-9FB3-8EBC74CDC1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E82FA6-8333-4C47-9625-112F7BF21C22}"/>
              </a:ext>
            </a:extLst>
          </p:cNvPr>
          <p:cNvSpPr>
            <a:spLocks noGrp="1"/>
          </p:cNvSpPr>
          <p:nvPr>
            <p:ph type="sldNum" sz="quarter" idx="12"/>
          </p:nvPr>
        </p:nvSpPr>
        <p:spPr/>
        <p:txBody>
          <a:bodyPr/>
          <a:lstStyle/>
          <a:p>
            <a:fld id="{65920E98-3BC6-4B1A-A9D0-9A4A68137B52}" type="slidenum">
              <a:rPr lang="en-US" smtClean="0"/>
              <a:t>‹#›</a:t>
            </a:fld>
            <a:endParaRPr lang="en-US"/>
          </a:p>
        </p:txBody>
      </p:sp>
    </p:spTree>
    <p:extLst>
      <p:ext uri="{BB962C8B-B14F-4D97-AF65-F5344CB8AC3E}">
        <p14:creationId xmlns:p14="http://schemas.microsoft.com/office/powerpoint/2010/main" val="2132050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28A4B93-A04D-47B9-9675-CCC3A8AFC897}"/>
              </a:ext>
            </a:extLst>
          </p:cNvPr>
          <p:cNvSpPr>
            <a:spLocks noGrp="1"/>
          </p:cNvSpPr>
          <p:nvPr>
            <p:ph type="title" orient="vert"/>
          </p:nvPr>
        </p:nvSpPr>
        <p:spPr>
          <a:xfrm>
            <a:off x="8724900" y="365125"/>
            <a:ext cx="2628900" cy="5107207"/>
          </a:xfrm>
          <a:solidFill>
            <a:schemeClr val="bg1"/>
          </a:solidFill>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27C938A6-360D-4056-9049-1100A6ABA03B}"/>
              </a:ext>
            </a:extLst>
          </p:cNvPr>
          <p:cNvSpPr>
            <a:spLocks noGrp="1"/>
          </p:cNvSpPr>
          <p:nvPr>
            <p:ph type="body" orient="vert" idx="1"/>
          </p:nvPr>
        </p:nvSpPr>
        <p:spPr>
          <a:xfrm>
            <a:off x="838200" y="365125"/>
            <a:ext cx="7734300" cy="5107207"/>
          </a:xfrm>
          <a:solidFill>
            <a:schemeClr val="bg1"/>
          </a:solidFill>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A014BBF-F27E-41DB-9D2A-6D9C5E91B884}"/>
              </a:ext>
            </a:extLst>
          </p:cNvPr>
          <p:cNvSpPr>
            <a:spLocks noGrp="1"/>
          </p:cNvSpPr>
          <p:nvPr>
            <p:ph type="dt" sz="half" idx="10"/>
          </p:nvPr>
        </p:nvSpPr>
        <p:spPr/>
        <p:txBody>
          <a:bodyPr/>
          <a:lstStyle/>
          <a:p>
            <a:fld id="{8FBC08AB-4AB3-47BC-801E-22EA7ABBC733}" type="datetimeFigureOut">
              <a:rPr lang="en-US" smtClean="0"/>
              <a:t>8/3/2022</a:t>
            </a:fld>
            <a:endParaRPr lang="en-US"/>
          </a:p>
        </p:txBody>
      </p:sp>
      <p:sp>
        <p:nvSpPr>
          <p:cNvPr id="5" name="Footer Placeholder 4">
            <a:extLst>
              <a:ext uri="{FF2B5EF4-FFF2-40B4-BE49-F238E27FC236}">
                <a16:creationId xmlns:a16="http://schemas.microsoft.com/office/drawing/2014/main" id="{221714CC-CF77-43C8-B852-2E0CD11C40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B39825-03EB-4F90-BB77-6000CBBF74EA}"/>
              </a:ext>
            </a:extLst>
          </p:cNvPr>
          <p:cNvSpPr>
            <a:spLocks noGrp="1"/>
          </p:cNvSpPr>
          <p:nvPr>
            <p:ph type="sldNum" sz="quarter" idx="12"/>
          </p:nvPr>
        </p:nvSpPr>
        <p:spPr/>
        <p:txBody>
          <a:bodyPr/>
          <a:lstStyle/>
          <a:p>
            <a:fld id="{65920E98-3BC6-4B1A-A9D0-9A4A68137B52}" type="slidenum">
              <a:rPr lang="en-US" smtClean="0"/>
              <a:t>‹#›</a:t>
            </a:fld>
            <a:endParaRPr lang="en-US"/>
          </a:p>
        </p:txBody>
      </p:sp>
    </p:spTree>
    <p:extLst>
      <p:ext uri="{BB962C8B-B14F-4D97-AF65-F5344CB8AC3E}">
        <p14:creationId xmlns:p14="http://schemas.microsoft.com/office/powerpoint/2010/main" val="16712759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ection Slide">
    <p:spTree>
      <p:nvGrpSpPr>
        <p:cNvPr id="1" name=""/>
        <p:cNvGrpSpPr/>
        <p:nvPr/>
      </p:nvGrpSpPr>
      <p:grpSpPr>
        <a:xfrm>
          <a:off x="0" y="0"/>
          <a:ext cx="0" cy="0"/>
          <a:chOff x="0" y="0"/>
          <a:chExt cx="0" cy="0"/>
        </a:xfrm>
      </p:grpSpPr>
      <p:sp>
        <p:nvSpPr>
          <p:cNvPr id="4" name="H2 Subtitle">
            <a:extLst>
              <a:ext uri="{FF2B5EF4-FFF2-40B4-BE49-F238E27FC236}">
                <a16:creationId xmlns:a16="http://schemas.microsoft.com/office/drawing/2014/main" id="{DB257BD6-4D9A-CD45-BCE2-728C5AB620C6}"/>
              </a:ext>
            </a:extLst>
          </p:cNvPr>
          <p:cNvSpPr>
            <a:spLocks noGrp="1"/>
          </p:cNvSpPr>
          <p:nvPr>
            <p:ph sz="quarter" idx="10" hasCustomPrompt="1"/>
          </p:nvPr>
        </p:nvSpPr>
        <p:spPr>
          <a:xfrm>
            <a:off x="609600" y="3372856"/>
            <a:ext cx="10972800" cy="905933"/>
          </a:xfrm>
        </p:spPr>
        <p:txBody>
          <a:bodyPr>
            <a:normAutofit/>
          </a:bodyPr>
          <a:lstStyle>
            <a:lvl1pPr marL="0" indent="0" algn="ctr">
              <a:buNone/>
              <a:defRPr sz="3200">
                <a:solidFill>
                  <a:schemeClr val="bg1"/>
                </a:solidFill>
              </a:defRPr>
            </a:lvl1pPr>
            <a:lvl2pPr marL="609585" indent="0">
              <a:buNone/>
              <a:defRPr/>
            </a:lvl2pPr>
            <a:lvl3pPr marL="1219170" indent="0">
              <a:buNone/>
              <a:defRPr/>
            </a:lvl3pPr>
            <a:lvl4pPr marL="1828754" indent="0">
              <a:buNone/>
              <a:defRPr/>
            </a:lvl4pPr>
            <a:lvl5pPr marL="2438339" indent="0">
              <a:buNone/>
              <a:defRPr/>
            </a:lvl5pPr>
          </a:lstStyle>
          <a:p>
            <a:pPr lvl="0"/>
            <a:r>
              <a:rPr lang="en-US" dirty="0"/>
              <a:t>Subtitle</a:t>
            </a:r>
          </a:p>
        </p:txBody>
      </p:sp>
      <p:sp>
        <p:nvSpPr>
          <p:cNvPr id="2" name="H1 Title"/>
          <p:cNvSpPr>
            <a:spLocks noGrp="1"/>
          </p:cNvSpPr>
          <p:nvPr>
            <p:ph type="title"/>
          </p:nvPr>
        </p:nvSpPr>
        <p:spPr>
          <a:xfrm>
            <a:off x="609600" y="2380617"/>
            <a:ext cx="10972800" cy="1143004"/>
          </a:xfrm>
        </p:spPr>
        <p:txBody>
          <a:bodyPr>
            <a:normAutofit/>
          </a:bodyPr>
          <a:lstStyle>
            <a:lvl1pPr>
              <a:defRPr sz="5867" b="1" i="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31902343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ontent Slide">
    <p:spTree>
      <p:nvGrpSpPr>
        <p:cNvPr id="1" name=""/>
        <p:cNvGrpSpPr/>
        <p:nvPr/>
      </p:nvGrpSpPr>
      <p:grpSpPr>
        <a:xfrm>
          <a:off x="0" y="0"/>
          <a:ext cx="0" cy="0"/>
          <a:chOff x="0" y="0"/>
          <a:chExt cx="0" cy="0"/>
        </a:xfrm>
      </p:grpSpPr>
      <p:sp>
        <p:nvSpPr>
          <p:cNvPr id="6" name="Body Content">
            <a:extLst>
              <a:ext uri="{FF2B5EF4-FFF2-40B4-BE49-F238E27FC236}">
                <a16:creationId xmlns:a16="http://schemas.microsoft.com/office/drawing/2014/main" id="{4F275BD8-ECF8-F54B-B4E2-A66F7AB27D86}"/>
              </a:ext>
            </a:extLst>
          </p:cNvPr>
          <p:cNvSpPr>
            <a:spLocks noGrp="1"/>
          </p:cNvSpPr>
          <p:nvPr>
            <p:ph sz="half" idx="1"/>
          </p:nvPr>
        </p:nvSpPr>
        <p:spPr>
          <a:xfrm>
            <a:off x="609600" y="1747522"/>
            <a:ext cx="10972800" cy="4131733"/>
          </a:xfrm>
        </p:spPr>
        <p:txBody>
          <a:bodyPr>
            <a:normAutofit/>
          </a:bodyPr>
          <a:lstStyle>
            <a:lvl1pPr marL="457189" indent="-457189">
              <a:buFont typeface="Wingdings" pitchFamily="2" charset="2"/>
              <a:buChar char="§"/>
              <a:defRPr sz="2133"/>
            </a:lvl1pPr>
            <a:lvl2pPr marL="990575" indent="-380990">
              <a:buFont typeface="Wingdings" pitchFamily="2" charset="2"/>
              <a:buChar char="§"/>
              <a:defRPr sz="2133"/>
            </a:lvl2pPr>
            <a:lvl3pPr marL="1523962" indent="-304792">
              <a:buFont typeface="Wingdings" pitchFamily="2" charset="2"/>
              <a:buChar char="§"/>
              <a:defRPr sz="2133"/>
            </a:lvl3pPr>
            <a:lvl4pPr marL="2133547" indent="-304792">
              <a:buFont typeface="Wingdings" pitchFamily="2" charset="2"/>
              <a:buChar char="§"/>
              <a:defRPr sz="2133"/>
            </a:lvl4pPr>
            <a:lvl5pPr marL="2743131" indent="-304792">
              <a:buFont typeface="Wingdings" pitchFamily="2" charset="2"/>
              <a:buChar cha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H2 Subtitle">
            <a:extLst>
              <a:ext uri="{FF2B5EF4-FFF2-40B4-BE49-F238E27FC236}">
                <a16:creationId xmlns:a16="http://schemas.microsoft.com/office/drawing/2014/main" id="{5B196C90-74A6-5E42-A204-A1E0DBCB6799}"/>
              </a:ext>
            </a:extLst>
          </p:cNvPr>
          <p:cNvSpPr>
            <a:spLocks noGrp="1"/>
          </p:cNvSpPr>
          <p:nvPr>
            <p:ph sz="quarter" idx="10" hasCustomPrompt="1"/>
          </p:nvPr>
        </p:nvSpPr>
        <p:spPr>
          <a:xfrm>
            <a:off x="609600" y="1116753"/>
            <a:ext cx="10972800" cy="451275"/>
          </a:xfrm>
        </p:spPr>
        <p:txBody>
          <a:bodyPr>
            <a:noAutofit/>
          </a:bodyPr>
          <a:lstStyle>
            <a:lvl1pPr marL="0" indent="0" algn="ctr">
              <a:buNone/>
              <a:defRPr sz="2667">
                <a:solidFill>
                  <a:srgbClr val="00599B"/>
                </a:solidFill>
              </a:defRPr>
            </a:lvl1pPr>
            <a:lvl2pPr marL="609585" indent="0">
              <a:buNone/>
              <a:defRPr sz="3200">
                <a:solidFill>
                  <a:srgbClr val="00599B"/>
                </a:solidFill>
              </a:defRPr>
            </a:lvl2pPr>
            <a:lvl3pPr marL="1219170" indent="0">
              <a:buNone/>
              <a:defRPr sz="3200">
                <a:solidFill>
                  <a:srgbClr val="00599B"/>
                </a:solidFill>
              </a:defRPr>
            </a:lvl3pPr>
            <a:lvl4pPr marL="1828754" indent="0">
              <a:buNone/>
              <a:defRPr sz="3200">
                <a:solidFill>
                  <a:srgbClr val="00599B"/>
                </a:solidFill>
              </a:defRPr>
            </a:lvl4pPr>
            <a:lvl5pPr marL="2438339" indent="0">
              <a:buNone/>
              <a:defRPr sz="3200">
                <a:solidFill>
                  <a:srgbClr val="00599B"/>
                </a:solidFill>
              </a:defRPr>
            </a:lvl5pPr>
          </a:lstStyle>
          <a:p>
            <a:pPr lvl="0"/>
            <a:r>
              <a:rPr lang="en-US" dirty="0"/>
              <a:t>Subtitle</a:t>
            </a:r>
          </a:p>
        </p:txBody>
      </p:sp>
      <p:sp>
        <p:nvSpPr>
          <p:cNvPr id="2" name="H1 Title">
            <a:extLst>
              <a:ext uri="{FF2B5EF4-FFF2-40B4-BE49-F238E27FC236}">
                <a16:creationId xmlns:a16="http://schemas.microsoft.com/office/drawing/2014/main" id="{88B4A6B9-381D-5D40-84AC-41D60C0A034D}"/>
              </a:ext>
            </a:extLst>
          </p:cNvPr>
          <p:cNvSpPr>
            <a:spLocks noGrp="1"/>
          </p:cNvSpPr>
          <p:nvPr>
            <p:ph type="title"/>
          </p:nvPr>
        </p:nvSpPr>
        <p:spPr>
          <a:xfrm>
            <a:off x="609600" y="318665"/>
            <a:ext cx="10972800" cy="1143000"/>
          </a:xfrm>
        </p:spPr>
        <p:txBody>
          <a:bodyPr>
            <a:normAutofit/>
          </a:bodyPr>
          <a:lstStyle>
            <a:lvl1pPr>
              <a:defRPr sz="4267"/>
            </a:lvl1pPr>
          </a:lstStyle>
          <a:p>
            <a:r>
              <a:rPr lang="en-US"/>
              <a:t>Click to edit Master title style</a:t>
            </a:r>
            <a:endParaRPr lang="en-US" dirty="0"/>
          </a:p>
        </p:txBody>
      </p:sp>
    </p:spTree>
    <p:extLst>
      <p:ext uri="{BB962C8B-B14F-4D97-AF65-F5344CB8AC3E}">
        <p14:creationId xmlns:p14="http://schemas.microsoft.com/office/powerpoint/2010/main" val="2749335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09600" y="1600206"/>
            <a:ext cx="10972800" cy="45983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A935F54B-151C-4F1D-B8E6-BD460FECB3E5}" type="slidenum">
              <a:rPr lang="en-US" smtClean="0">
                <a:solidFill>
                  <a:prstClr val="black">
                    <a:tint val="75000"/>
                  </a:prstClr>
                </a:solidFill>
              </a:rPr>
              <a:pPr/>
              <a:t>‹#›</a:t>
            </a:fld>
            <a:endParaRPr lang="en-US" dirty="0">
              <a:solidFill>
                <a:prstClr val="black">
                  <a:tint val="75000"/>
                </a:prstClr>
              </a:solidFill>
            </a:endParaRPr>
          </a:p>
        </p:txBody>
      </p:sp>
      <p:sp>
        <p:nvSpPr>
          <p:cNvPr id="7" name="Short Copyright">
            <a:extLst>
              <a:ext uri="{FF2B5EF4-FFF2-40B4-BE49-F238E27FC236}">
                <a16:creationId xmlns:a16="http://schemas.microsoft.com/office/drawing/2014/main" id="{6497E57D-E6D7-48E5-ACDB-DCF1727AA40D}"/>
              </a:ext>
            </a:extLst>
          </p:cNvPr>
          <p:cNvSpPr txBox="1"/>
          <p:nvPr userDrawn="1"/>
        </p:nvSpPr>
        <p:spPr>
          <a:xfrm>
            <a:off x="287544" y="6560768"/>
            <a:ext cx="1644771" cy="215444"/>
          </a:xfrm>
          <a:prstGeom prst="rect">
            <a:avLst/>
          </a:prstGeom>
          <a:noFill/>
        </p:spPr>
        <p:txBody>
          <a:bodyPr wrap="square" lIns="45720" rIns="45720" rtlCol="0" anchor="ctr">
            <a:spAutoFit/>
          </a:bodyPr>
          <a:lstStyle/>
          <a:p>
            <a:r>
              <a:rPr lang="en-US" sz="800" b="0" dirty="0">
                <a:solidFill>
                  <a:schemeClr val="tx1"/>
                </a:solidFill>
              </a:rPr>
              <a:t>© McGraw Hill</a:t>
            </a:r>
          </a:p>
        </p:txBody>
      </p:sp>
      <p:sp>
        <p:nvSpPr>
          <p:cNvPr id="8" name="Content Placeholder 7">
            <a:extLst>
              <a:ext uri="{FF2B5EF4-FFF2-40B4-BE49-F238E27FC236}">
                <a16:creationId xmlns:a16="http://schemas.microsoft.com/office/drawing/2014/main" id="{AF80A9FD-6739-4CE4-B50F-6C027E1AF576}"/>
              </a:ext>
            </a:extLst>
          </p:cNvPr>
          <p:cNvSpPr>
            <a:spLocks noGrp="1"/>
          </p:cNvSpPr>
          <p:nvPr>
            <p:ph sz="quarter" idx="13"/>
          </p:nvPr>
        </p:nvSpPr>
        <p:spPr>
          <a:xfrm>
            <a:off x="11029951" y="112714"/>
            <a:ext cx="920749" cy="36512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4"/>
          </p:nvPr>
        </p:nvSpPr>
        <p:spPr>
          <a:xfrm>
            <a:off x="2588686" y="6356349"/>
            <a:ext cx="4925569" cy="2044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931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E66E9D-F78C-43BA-A698-DDB1D4E847A3}"/>
              </a:ext>
            </a:extLst>
          </p:cNvPr>
          <p:cNvSpPr>
            <a:spLocks noGrp="1"/>
          </p:cNvSpPr>
          <p:nvPr>
            <p:ph type="title"/>
          </p:nvPr>
        </p:nvSpPr>
        <p:spPr>
          <a:solidFill>
            <a:schemeClr val="bg1"/>
          </a:solidFill>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BD387231-67BD-492B-9FD8-FB70719CE7F6}"/>
              </a:ext>
            </a:extLst>
          </p:cNvPr>
          <p:cNvSpPr>
            <a:spLocks noGrp="1"/>
          </p:cNvSpPr>
          <p:nvPr>
            <p:ph idx="1"/>
          </p:nvPr>
        </p:nvSpPr>
        <p:spPr>
          <a:xfrm>
            <a:off x="838200" y="1825625"/>
            <a:ext cx="10515600" cy="3632640"/>
          </a:xfrm>
          <a:solidFill>
            <a:schemeClr val="bg1"/>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96F05DF7-6C09-44DD-8D92-3A504E2EE0C3}"/>
              </a:ext>
            </a:extLst>
          </p:cNvPr>
          <p:cNvSpPr>
            <a:spLocks noGrp="1"/>
          </p:cNvSpPr>
          <p:nvPr>
            <p:ph type="dt" sz="half" idx="10"/>
          </p:nvPr>
        </p:nvSpPr>
        <p:spPr/>
        <p:txBody>
          <a:bodyPr/>
          <a:lstStyle/>
          <a:p>
            <a:fld id="{8FBC08AB-4AB3-47BC-801E-22EA7ABBC733}" type="datetimeFigureOut">
              <a:rPr lang="en-US" smtClean="0"/>
              <a:t>8/3/2022</a:t>
            </a:fld>
            <a:endParaRPr lang="en-US"/>
          </a:p>
        </p:txBody>
      </p:sp>
      <p:sp>
        <p:nvSpPr>
          <p:cNvPr id="5" name="Footer Placeholder 4">
            <a:extLst>
              <a:ext uri="{FF2B5EF4-FFF2-40B4-BE49-F238E27FC236}">
                <a16:creationId xmlns:a16="http://schemas.microsoft.com/office/drawing/2014/main" id="{37107B6C-F4E5-4CCF-A4A6-6BFBDBC8EA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2145E5-FD63-40B1-9DB9-ED5D28A6AEB5}"/>
              </a:ext>
            </a:extLst>
          </p:cNvPr>
          <p:cNvSpPr>
            <a:spLocks noGrp="1"/>
          </p:cNvSpPr>
          <p:nvPr>
            <p:ph type="sldNum" sz="quarter" idx="12"/>
          </p:nvPr>
        </p:nvSpPr>
        <p:spPr/>
        <p:txBody>
          <a:bodyPr/>
          <a:lstStyle/>
          <a:p>
            <a:fld id="{65920E98-3BC6-4B1A-A9D0-9A4A68137B52}" type="slidenum">
              <a:rPr lang="en-US" smtClean="0"/>
              <a:t>‹#›</a:t>
            </a:fld>
            <a:endParaRPr lang="en-US"/>
          </a:p>
        </p:txBody>
      </p:sp>
    </p:spTree>
    <p:extLst>
      <p:ext uri="{BB962C8B-B14F-4D97-AF65-F5344CB8AC3E}">
        <p14:creationId xmlns:p14="http://schemas.microsoft.com/office/powerpoint/2010/main" val="839261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A6314-E400-48A2-B614-B895FC64D737}"/>
              </a:ext>
            </a:extLst>
          </p:cNvPr>
          <p:cNvSpPr>
            <a:spLocks noGrp="1"/>
          </p:cNvSpPr>
          <p:nvPr>
            <p:ph type="title"/>
          </p:nvPr>
        </p:nvSpPr>
        <p:spPr>
          <a:xfrm>
            <a:off x="831850" y="1709738"/>
            <a:ext cx="10515600" cy="2852737"/>
          </a:xfrm>
          <a:solidFill>
            <a:schemeClr val="bg1"/>
          </a:solidFill>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DA323B64-DD22-41F9-8AF3-8928E1F6E7E9}"/>
              </a:ext>
            </a:extLst>
          </p:cNvPr>
          <p:cNvSpPr>
            <a:spLocks noGrp="1"/>
          </p:cNvSpPr>
          <p:nvPr>
            <p:ph type="body" idx="1"/>
          </p:nvPr>
        </p:nvSpPr>
        <p:spPr>
          <a:xfrm>
            <a:off x="831850" y="4589463"/>
            <a:ext cx="10515600" cy="826599"/>
          </a:xfrm>
          <a:solidFill>
            <a:schemeClr val="bg1"/>
          </a:solidFill>
        </p:spPr>
        <p:txBody>
          <a:bodyPr/>
          <a:lstStyle>
            <a:lvl1pPr marL="0" indent="0">
              <a:buNone/>
              <a:defRPr sz="2400">
                <a:solidFill>
                  <a:schemeClr val="accent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D151C941-512C-49C2-A09A-6EC32EB9D69B}"/>
              </a:ext>
            </a:extLst>
          </p:cNvPr>
          <p:cNvSpPr>
            <a:spLocks noGrp="1"/>
          </p:cNvSpPr>
          <p:nvPr>
            <p:ph type="dt" sz="half" idx="10"/>
          </p:nvPr>
        </p:nvSpPr>
        <p:spPr/>
        <p:txBody>
          <a:bodyPr/>
          <a:lstStyle/>
          <a:p>
            <a:fld id="{8FBC08AB-4AB3-47BC-801E-22EA7ABBC733}" type="datetimeFigureOut">
              <a:rPr lang="en-US" smtClean="0"/>
              <a:t>8/3/2022</a:t>
            </a:fld>
            <a:endParaRPr lang="en-US"/>
          </a:p>
        </p:txBody>
      </p:sp>
      <p:sp>
        <p:nvSpPr>
          <p:cNvPr id="5" name="Footer Placeholder 4">
            <a:extLst>
              <a:ext uri="{FF2B5EF4-FFF2-40B4-BE49-F238E27FC236}">
                <a16:creationId xmlns:a16="http://schemas.microsoft.com/office/drawing/2014/main" id="{7FE34C98-2118-4A09-9A4A-14B5322FA3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A066A0-3607-4D78-931B-0D999AC6589A}"/>
              </a:ext>
            </a:extLst>
          </p:cNvPr>
          <p:cNvSpPr>
            <a:spLocks noGrp="1"/>
          </p:cNvSpPr>
          <p:nvPr>
            <p:ph type="sldNum" sz="quarter" idx="12"/>
          </p:nvPr>
        </p:nvSpPr>
        <p:spPr/>
        <p:txBody>
          <a:bodyPr/>
          <a:lstStyle/>
          <a:p>
            <a:fld id="{65920E98-3BC6-4B1A-A9D0-9A4A68137B52}" type="slidenum">
              <a:rPr lang="en-US" smtClean="0"/>
              <a:t>‹#›</a:t>
            </a:fld>
            <a:endParaRPr lang="en-US"/>
          </a:p>
        </p:txBody>
      </p:sp>
    </p:spTree>
    <p:extLst>
      <p:ext uri="{BB962C8B-B14F-4D97-AF65-F5344CB8AC3E}">
        <p14:creationId xmlns:p14="http://schemas.microsoft.com/office/powerpoint/2010/main" val="3083859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415B2-99C6-4A16-9A03-6787373E5130}"/>
              </a:ext>
            </a:extLst>
          </p:cNvPr>
          <p:cNvSpPr>
            <a:spLocks noGrp="1"/>
          </p:cNvSpPr>
          <p:nvPr>
            <p:ph type="title"/>
          </p:nvPr>
        </p:nvSpPr>
        <p:spPr>
          <a:solidFill>
            <a:schemeClr val="bg1"/>
          </a:solidFill>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4C585D03-B9BD-48A1-AC34-402EAF5A167F}"/>
              </a:ext>
            </a:extLst>
          </p:cNvPr>
          <p:cNvSpPr>
            <a:spLocks noGrp="1"/>
          </p:cNvSpPr>
          <p:nvPr>
            <p:ph sz="half" idx="1"/>
          </p:nvPr>
        </p:nvSpPr>
        <p:spPr>
          <a:xfrm>
            <a:off x="838200" y="1825625"/>
            <a:ext cx="5181600" cy="3604504"/>
          </a:xfrm>
          <a:solidFill>
            <a:schemeClr val="bg1"/>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ADA93177-6429-4CC7-B9DC-B63FA95DE8B4}"/>
              </a:ext>
            </a:extLst>
          </p:cNvPr>
          <p:cNvSpPr>
            <a:spLocks noGrp="1"/>
          </p:cNvSpPr>
          <p:nvPr>
            <p:ph sz="half" idx="2"/>
          </p:nvPr>
        </p:nvSpPr>
        <p:spPr>
          <a:xfrm>
            <a:off x="6172200" y="1825625"/>
            <a:ext cx="5181600" cy="3604504"/>
          </a:xfrm>
          <a:solidFill>
            <a:schemeClr val="bg1"/>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7F3650D8-D0C2-4955-BF26-180FAD93E022}"/>
              </a:ext>
            </a:extLst>
          </p:cNvPr>
          <p:cNvSpPr>
            <a:spLocks noGrp="1"/>
          </p:cNvSpPr>
          <p:nvPr>
            <p:ph type="dt" sz="half" idx="10"/>
          </p:nvPr>
        </p:nvSpPr>
        <p:spPr/>
        <p:txBody>
          <a:bodyPr/>
          <a:lstStyle/>
          <a:p>
            <a:fld id="{8FBC08AB-4AB3-47BC-801E-22EA7ABBC733}" type="datetimeFigureOut">
              <a:rPr lang="en-US" smtClean="0"/>
              <a:t>8/3/2022</a:t>
            </a:fld>
            <a:endParaRPr lang="en-US"/>
          </a:p>
        </p:txBody>
      </p:sp>
      <p:sp>
        <p:nvSpPr>
          <p:cNvPr id="6" name="Footer Placeholder 5">
            <a:extLst>
              <a:ext uri="{FF2B5EF4-FFF2-40B4-BE49-F238E27FC236}">
                <a16:creationId xmlns:a16="http://schemas.microsoft.com/office/drawing/2014/main" id="{A8FE16A0-CABA-427A-A092-E9A71935B48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12E1738-816A-49AC-BC97-766F58D69841}"/>
              </a:ext>
            </a:extLst>
          </p:cNvPr>
          <p:cNvSpPr>
            <a:spLocks noGrp="1"/>
          </p:cNvSpPr>
          <p:nvPr>
            <p:ph type="sldNum" sz="quarter" idx="12"/>
          </p:nvPr>
        </p:nvSpPr>
        <p:spPr/>
        <p:txBody>
          <a:bodyPr/>
          <a:lstStyle/>
          <a:p>
            <a:fld id="{65920E98-3BC6-4B1A-A9D0-9A4A68137B52}" type="slidenum">
              <a:rPr lang="en-US" smtClean="0"/>
              <a:t>‹#›</a:t>
            </a:fld>
            <a:endParaRPr lang="en-US"/>
          </a:p>
        </p:txBody>
      </p:sp>
    </p:spTree>
    <p:extLst>
      <p:ext uri="{BB962C8B-B14F-4D97-AF65-F5344CB8AC3E}">
        <p14:creationId xmlns:p14="http://schemas.microsoft.com/office/powerpoint/2010/main" val="2633692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13499-FCDC-4E3C-B43C-B485E1E02F18}"/>
              </a:ext>
            </a:extLst>
          </p:cNvPr>
          <p:cNvSpPr>
            <a:spLocks noGrp="1"/>
          </p:cNvSpPr>
          <p:nvPr>
            <p:ph type="title"/>
          </p:nvPr>
        </p:nvSpPr>
        <p:spPr>
          <a:xfrm>
            <a:off x="839788" y="365125"/>
            <a:ext cx="10515600" cy="1325563"/>
          </a:xfrm>
          <a:solidFill>
            <a:schemeClr val="bg1"/>
          </a:solidFill>
        </p:spPr>
        <p:txBody>
          <a:bodyPr/>
          <a:lstStyle/>
          <a:p>
            <a:r>
              <a:rPr lang="en-US" dirty="0"/>
              <a:t>Click to edit Master title style</a:t>
            </a:r>
          </a:p>
        </p:txBody>
      </p:sp>
      <p:sp>
        <p:nvSpPr>
          <p:cNvPr id="3" name="Text Placeholder 2">
            <a:extLst>
              <a:ext uri="{FF2B5EF4-FFF2-40B4-BE49-F238E27FC236}">
                <a16:creationId xmlns:a16="http://schemas.microsoft.com/office/drawing/2014/main" id="{06D53627-D442-45DB-98E4-233224E9F494}"/>
              </a:ext>
            </a:extLst>
          </p:cNvPr>
          <p:cNvSpPr>
            <a:spLocks noGrp="1"/>
          </p:cNvSpPr>
          <p:nvPr>
            <p:ph type="body" idx="1"/>
          </p:nvPr>
        </p:nvSpPr>
        <p:spPr>
          <a:xfrm>
            <a:off x="839788" y="1681163"/>
            <a:ext cx="5157787" cy="823912"/>
          </a:xfrm>
          <a:solidFill>
            <a:schemeClr val="bg1"/>
          </a:solidFill>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EFAC7E9D-CEBF-4DB4-BD03-BCCE152AE0FE}"/>
              </a:ext>
            </a:extLst>
          </p:cNvPr>
          <p:cNvSpPr>
            <a:spLocks noGrp="1"/>
          </p:cNvSpPr>
          <p:nvPr>
            <p:ph sz="half" idx="2"/>
          </p:nvPr>
        </p:nvSpPr>
        <p:spPr>
          <a:xfrm>
            <a:off x="839788" y="2505075"/>
            <a:ext cx="5157787" cy="2910987"/>
          </a:xfrm>
          <a:solidFill>
            <a:schemeClr val="bg1"/>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FEECE009-9EBB-4168-8D06-5E2A809664C8}"/>
              </a:ext>
            </a:extLst>
          </p:cNvPr>
          <p:cNvSpPr>
            <a:spLocks noGrp="1"/>
          </p:cNvSpPr>
          <p:nvPr>
            <p:ph type="body" sz="quarter" idx="3"/>
          </p:nvPr>
        </p:nvSpPr>
        <p:spPr>
          <a:xfrm>
            <a:off x="6172200" y="1681163"/>
            <a:ext cx="5183188" cy="823912"/>
          </a:xfrm>
          <a:solidFill>
            <a:schemeClr val="bg1"/>
          </a:solidFill>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606D0507-0E14-4E52-BCEB-EFFD0B42FC41}"/>
              </a:ext>
            </a:extLst>
          </p:cNvPr>
          <p:cNvSpPr>
            <a:spLocks noGrp="1"/>
          </p:cNvSpPr>
          <p:nvPr>
            <p:ph sz="quarter" idx="4"/>
          </p:nvPr>
        </p:nvSpPr>
        <p:spPr>
          <a:xfrm>
            <a:off x="6172200" y="2505075"/>
            <a:ext cx="5183188" cy="2910987"/>
          </a:xfrm>
          <a:solidFill>
            <a:schemeClr val="bg1"/>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7FED0D1A-A5C8-4A6A-AB87-A4860F8BB50B}"/>
              </a:ext>
            </a:extLst>
          </p:cNvPr>
          <p:cNvSpPr>
            <a:spLocks noGrp="1"/>
          </p:cNvSpPr>
          <p:nvPr>
            <p:ph type="dt" sz="half" idx="10"/>
          </p:nvPr>
        </p:nvSpPr>
        <p:spPr/>
        <p:txBody>
          <a:bodyPr/>
          <a:lstStyle/>
          <a:p>
            <a:fld id="{8FBC08AB-4AB3-47BC-801E-22EA7ABBC733}" type="datetimeFigureOut">
              <a:rPr lang="en-US" smtClean="0"/>
              <a:t>8/3/2022</a:t>
            </a:fld>
            <a:endParaRPr lang="en-US"/>
          </a:p>
        </p:txBody>
      </p:sp>
      <p:sp>
        <p:nvSpPr>
          <p:cNvPr id="8" name="Footer Placeholder 7">
            <a:extLst>
              <a:ext uri="{FF2B5EF4-FFF2-40B4-BE49-F238E27FC236}">
                <a16:creationId xmlns:a16="http://schemas.microsoft.com/office/drawing/2014/main" id="{387077DF-E52C-41E0-A55C-39E3CA97D38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EC252BB-A5FB-409A-B14E-28AC88BF1F6D}"/>
              </a:ext>
            </a:extLst>
          </p:cNvPr>
          <p:cNvSpPr>
            <a:spLocks noGrp="1"/>
          </p:cNvSpPr>
          <p:nvPr>
            <p:ph type="sldNum" sz="quarter" idx="12"/>
          </p:nvPr>
        </p:nvSpPr>
        <p:spPr/>
        <p:txBody>
          <a:bodyPr/>
          <a:lstStyle/>
          <a:p>
            <a:fld id="{65920E98-3BC6-4B1A-A9D0-9A4A68137B52}" type="slidenum">
              <a:rPr lang="en-US" smtClean="0"/>
              <a:t>‹#›</a:t>
            </a:fld>
            <a:endParaRPr lang="en-US"/>
          </a:p>
        </p:txBody>
      </p:sp>
    </p:spTree>
    <p:extLst>
      <p:ext uri="{BB962C8B-B14F-4D97-AF65-F5344CB8AC3E}">
        <p14:creationId xmlns:p14="http://schemas.microsoft.com/office/powerpoint/2010/main" val="644015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2141D-AC66-4DFF-BC5B-568196C4513D}"/>
              </a:ext>
            </a:extLst>
          </p:cNvPr>
          <p:cNvSpPr>
            <a:spLocks noGrp="1"/>
          </p:cNvSpPr>
          <p:nvPr>
            <p:ph type="title"/>
          </p:nvPr>
        </p:nvSpPr>
        <p:spPr>
          <a:solidFill>
            <a:schemeClr val="bg1"/>
          </a:solidFill>
        </p:spPr>
        <p:txBody>
          <a:bodyPr/>
          <a:lstStyle/>
          <a:p>
            <a:r>
              <a:rPr lang="en-US" dirty="0"/>
              <a:t>Click to edit Master title style</a:t>
            </a:r>
          </a:p>
        </p:txBody>
      </p:sp>
      <p:sp>
        <p:nvSpPr>
          <p:cNvPr id="3" name="Date Placeholder 2">
            <a:extLst>
              <a:ext uri="{FF2B5EF4-FFF2-40B4-BE49-F238E27FC236}">
                <a16:creationId xmlns:a16="http://schemas.microsoft.com/office/drawing/2014/main" id="{398D1EAF-A339-47A5-AA7A-15C737BA2C4B}"/>
              </a:ext>
            </a:extLst>
          </p:cNvPr>
          <p:cNvSpPr>
            <a:spLocks noGrp="1"/>
          </p:cNvSpPr>
          <p:nvPr>
            <p:ph type="dt" sz="half" idx="10"/>
          </p:nvPr>
        </p:nvSpPr>
        <p:spPr/>
        <p:txBody>
          <a:bodyPr/>
          <a:lstStyle/>
          <a:p>
            <a:fld id="{8FBC08AB-4AB3-47BC-801E-22EA7ABBC733}" type="datetimeFigureOut">
              <a:rPr lang="en-US" smtClean="0"/>
              <a:t>8/3/2022</a:t>
            </a:fld>
            <a:endParaRPr lang="en-US"/>
          </a:p>
        </p:txBody>
      </p:sp>
      <p:sp>
        <p:nvSpPr>
          <p:cNvPr id="4" name="Footer Placeholder 3">
            <a:extLst>
              <a:ext uri="{FF2B5EF4-FFF2-40B4-BE49-F238E27FC236}">
                <a16:creationId xmlns:a16="http://schemas.microsoft.com/office/drawing/2014/main" id="{5A5E87E1-8732-4C4B-B60E-829541F23E0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C63B8CC-D3E8-43D5-815E-8C2F27B357FB}"/>
              </a:ext>
            </a:extLst>
          </p:cNvPr>
          <p:cNvSpPr>
            <a:spLocks noGrp="1"/>
          </p:cNvSpPr>
          <p:nvPr>
            <p:ph type="sldNum" sz="quarter" idx="12"/>
          </p:nvPr>
        </p:nvSpPr>
        <p:spPr/>
        <p:txBody>
          <a:bodyPr/>
          <a:lstStyle/>
          <a:p>
            <a:fld id="{65920E98-3BC6-4B1A-A9D0-9A4A68137B52}" type="slidenum">
              <a:rPr lang="en-US" smtClean="0"/>
              <a:t>‹#›</a:t>
            </a:fld>
            <a:endParaRPr lang="en-US"/>
          </a:p>
        </p:txBody>
      </p:sp>
    </p:spTree>
    <p:extLst>
      <p:ext uri="{BB962C8B-B14F-4D97-AF65-F5344CB8AC3E}">
        <p14:creationId xmlns:p14="http://schemas.microsoft.com/office/powerpoint/2010/main" val="4146795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7D3799E-D52E-4E80-9645-41CE66442539}"/>
              </a:ext>
            </a:extLst>
          </p:cNvPr>
          <p:cNvSpPr>
            <a:spLocks noGrp="1"/>
          </p:cNvSpPr>
          <p:nvPr>
            <p:ph type="dt" sz="half" idx="10"/>
          </p:nvPr>
        </p:nvSpPr>
        <p:spPr/>
        <p:txBody>
          <a:bodyPr/>
          <a:lstStyle/>
          <a:p>
            <a:fld id="{8FBC08AB-4AB3-47BC-801E-22EA7ABBC733}" type="datetimeFigureOut">
              <a:rPr lang="en-US" smtClean="0"/>
              <a:t>8/3/2022</a:t>
            </a:fld>
            <a:endParaRPr lang="en-US"/>
          </a:p>
        </p:txBody>
      </p:sp>
      <p:sp>
        <p:nvSpPr>
          <p:cNvPr id="3" name="Footer Placeholder 2">
            <a:extLst>
              <a:ext uri="{FF2B5EF4-FFF2-40B4-BE49-F238E27FC236}">
                <a16:creationId xmlns:a16="http://schemas.microsoft.com/office/drawing/2014/main" id="{6D9907AB-53DC-4B54-B5A9-C8DBA5A9BFF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E9E9EC6-39B4-4EFB-B216-C1D29B893F56}"/>
              </a:ext>
            </a:extLst>
          </p:cNvPr>
          <p:cNvSpPr>
            <a:spLocks noGrp="1"/>
          </p:cNvSpPr>
          <p:nvPr>
            <p:ph type="sldNum" sz="quarter" idx="12"/>
          </p:nvPr>
        </p:nvSpPr>
        <p:spPr/>
        <p:txBody>
          <a:bodyPr/>
          <a:lstStyle/>
          <a:p>
            <a:fld id="{65920E98-3BC6-4B1A-A9D0-9A4A68137B52}" type="slidenum">
              <a:rPr lang="en-US" smtClean="0"/>
              <a:t>‹#›</a:t>
            </a:fld>
            <a:endParaRPr lang="en-US"/>
          </a:p>
        </p:txBody>
      </p:sp>
    </p:spTree>
    <p:extLst>
      <p:ext uri="{BB962C8B-B14F-4D97-AF65-F5344CB8AC3E}">
        <p14:creationId xmlns:p14="http://schemas.microsoft.com/office/powerpoint/2010/main" val="284573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87614-3DC1-4FD3-A02F-8E7C1DB90E7B}"/>
              </a:ext>
            </a:extLst>
          </p:cNvPr>
          <p:cNvSpPr>
            <a:spLocks noGrp="1"/>
          </p:cNvSpPr>
          <p:nvPr>
            <p:ph type="title"/>
          </p:nvPr>
        </p:nvSpPr>
        <p:spPr>
          <a:xfrm>
            <a:off x="839788" y="457200"/>
            <a:ext cx="3932237" cy="1600200"/>
          </a:xfrm>
          <a:solidFill>
            <a:schemeClr val="bg1"/>
          </a:solidFill>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BB55F55A-545F-4F87-8AE0-8637477B9B0A}"/>
              </a:ext>
            </a:extLst>
          </p:cNvPr>
          <p:cNvSpPr>
            <a:spLocks noGrp="1"/>
          </p:cNvSpPr>
          <p:nvPr>
            <p:ph idx="1"/>
          </p:nvPr>
        </p:nvSpPr>
        <p:spPr>
          <a:xfrm>
            <a:off x="5183188" y="987426"/>
            <a:ext cx="6172200" cy="4442704"/>
          </a:xfrm>
          <a:solidFill>
            <a:schemeClr val="bg1"/>
          </a:solidFill>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1C24F77-F8FA-4620-A9E2-7CDFECE35390}"/>
              </a:ext>
            </a:extLst>
          </p:cNvPr>
          <p:cNvSpPr>
            <a:spLocks noGrp="1"/>
          </p:cNvSpPr>
          <p:nvPr>
            <p:ph type="body" sz="half" idx="2"/>
          </p:nvPr>
        </p:nvSpPr>
        <p:spPr>
          <a:xfrm>
            <a:off x="839788" y="2057400"/>
            <a:ext cx="3932237" cy="3372729"/>
          </a:xfrm>
          <a:solidFill>
            <a:schemeClr val="bg1"/>
          </a:solidFill>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8D147B3D-FE80-4646-9B09-E579BCA38C0F}"/>
              </a:ext>
            </a:extLst>
          </p:cNvPr>
          <p:cNvSpPr>
            <a:spLocks noGrp="1"/>
          </p:cNvSpPr>
          <p:nvPr>
            <p:ph type="dt" sz="half" idx="10"/>
          </p:nvPr>
        </p:nvSpPr>
        <p:spPr/>
        <p:txBody>
          <a:bodyPr/>
          <a:lstStyle/>
          <a:p>
            <a:fld id="{8FBC08AB-4AB3-47BC-801E-22EA7ABBC733}" type="datetimeFigureOut">
              <a:rPr lang="en-US" smtClean="0"/>
              <a:t>8/3/2022</a:t>
            </a:fld>
            <a:endParaRPr lang="en-US"/>
          </a:p>
        </p:txBody>
      </p:sp>
      <p:sp>
        <p:nvSpPr>
          <p:cNvPr id="6" name="Footer Placeholder 5">
            <a:extLst>
              <a:ext uri="{FF2B5EF4-FFF2-40B4-BE49-F238E27FC236}">
                <a16:creationId xmlns:a16="http://schemas.microsoft.com/office/drawing/2014/main" id="{60C7A128-D932-437D-9D1A-45AC534F91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BF8976E-B9B7-4268-B7E3-3CB03984113D}"/>
              </a:ext>
            </a:extLst>
          </p:cNvPr>
          <p:cNvSpPr>
            <a:spLocks noGrp="1"/>
          </p:cNvSpPr>
          <p:nvPr>
            <p:ph type="sldNum" sz="quarter" idx="12"/>
          </p:nvPr>
        </p:nvSpPr>
        <p:spPr/>
        <p:txBody>
          <a:bodyPr/>
          <a:lstStyle/>
          <a:p>
            <a:fld id="{65920E98-3BC6-4B1A-A9D0-9A4A68137B52}" type="slidenum">
              <a:rPr lang="en-US" smtClean="0"/>
              <a:t>‹#›</a:t>
            </a:fld>
            <a:endParaRPr lang="en-US"/>
          </a:p>
        </p:txBody>
      </p:sp>
    </p:spTree>
    <p:extLst>
      <p:ext uri="{BB962C8B-B14F-4D97-AF65-F5344CB8AC3E}">
        <p14:creationId xmlns:p14="http://schemas.microsoft.com/office/powerpoint/2010/main" val="321909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F5DFC-5753-45A4-891B-1C64FF6AB8E4}"/>
              </a:ext>
            </a:extLst>
          </p:cNvPr>
          <p:cNvSpPr>
            <a:spLocks noGrp="1"/>
          </p:cNvSpPr>
          <p:nvPr>
            <p:ph type="title"/>
          </p:nvPr>
        </p:nvSpPr>
        <p:spPr>
          <a:xfrm>
            <a:off x="839788" y="457200"/>
            <a:ext cx="3932237" cy="1600200"/>
          </a:xfrm>
          <a:solidFill>
            <a:schemeClr val="bg1"/>
          </a:solidFill>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CD38F3CF-8506-4552-816A-A8BD95010F52}"/>
              </a:ext>
            </a:extLst>
          </p:cNvPr>
          <p:cNvSpPr>
            <a:spLocks noGrp="1"/>
          </p:cNvSpPr>
          <p:nvPr>
            <p:ph type="pic" idx="1"/>
          </p:nvPr>
        </p:nvSpPr>
        <p:spPr>
          <a:xfrm>
            <a:off x="5183188" y="987425"/>
            <a:ext cx="6172200" cy="4484907"/>
          </a:xfrm>
          <a:solidFill>
            <a:schemeClr val="bg1"/>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0510924-B00B-4306-9573-F199F2CFCC4F}"/>
              </a:ext>
            </a:extLst>
          </p:cNvPr>
          <p:cNvSpPr>
            <a:spLocks noGrp="1"/>
          </p:cNvSpPr>
          <p:nvPr>
            <p:ph type="body" sz="half" idx="2"/>
          </p:nvPr>
        </p:nvSpPr>
        <p:spPr>
          <a:xfrm>
            <a:off x="839788" y="2057400"/>
            <a:ext cx="3932237" cy="3414932"/>
          </a:xfrm>
          <a:solidFill>
            <a:schemeClr val="bg1"/>
          </a:solidFill>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6F4D19E8-63E9-4EF7-BD77-81293BB0D1D7}"/>
              </a:ext>
            </a:extLst>
          </p:cNvPr>
          <p:cNvSpPr>
            <a:spLocks noGrp="1"/>
          </p:cNvSpPr>
          <p:nvPr>
            <p:ph type="dt" sz="half" idx="10"/>
          </p:nvPr>
        </p:nvSpPr>
        <p:spPr/>
        <p:txBody>
          <a:bodyPr/>
          <a:lstStyle/>
          <a:p>
            <a:fld id="{8FBC08AB-4AB3-47BC-801E-22EA7ABBC733}" type="datetimeFigureOut">
              <a:rPr lang="en-US" smtClean="0"/>
              <a:t>8/3/2022</a:t>
            </a:fld>
            <a:endParaRPr lang="en-US"/>
          </a:p>
        </p:txBody>
      </p:sp>
      <p:sp>
        <p:nvSpPr>
          <p:cNvPr id="6" name="Footer Placeholder 5">
            <a:extLst>
              <a:ext uri="{FF2B5EF4-FFF2-40B4-BE49-F238E27FC236}">
                <a16:creationId xmlns:a16="http://schemas.microsoft.com/office/drawing/2014/main" id="{58CFA037-F207-4E69-8B2E-8A31980933F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0C7871-32A1-45E3-A77E-5CC3A4D157A8}"/>
              </a:ext>
            </a:extLst>
          </p:cNvPr>
          <p:cNvSpPr>
            <a:spLocks noGrp="1"/>
          </p:cNvSpPr>
          <p:nvPr>
            <p:ph type="sldNum" sz="quarter" idx="12"/>
          </p:nvPr>
        </p:nvSpPr>
        <p:spPr/>
        <p:txBody>
          <a:bodyPr/>
          <a:lstStyle/>
          <a:p>
            <a:fld id="{65920E98-3BC6-4B1A-A9D0-9A4A68137B52}" type="slidenum">
              <a:rPr lang="en-US" smtClean="0"/>
              <a:t>‹#›</a:t>
            </a:fld>
            <a:endParaRPr lang="en-US"/>
          </a:p>
        </p:txBody>
      </p:sp>
    </p:spTree>
    <p:extLst>
      <p:ext uri="{BB962C8B-B14F-4D97-AF65-F5344CB8AC3E}">
        <p14:creationId xmlns:p14="http://schemas.microsoft.com/office/powerpoint/2010/main" val="39275064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6">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2EAC5D9-F65B-4574-A8EC-286251E88D72}"/>
              </a:ext>
            </a:extLst>
          </p:cNvPr>
          <p:cNvSpPr>
            <a:spLocks noGrp="1"/>
          </p:cNvSpPr>
          <p:nvPr>
            <p:ph type="title"/>
          </p:nvPr>
        </p:nvSpPr>
        <p:spPr>
          <a:xfrm>
            <a:off x="838200" y="365125"/>
            <a:ext cx="10515600" cy="1325563"/>
          </a:xfrm>
          <a:prstGeom prst="rect">
            <a:avLst/>
          </a:prstGeom>
          <a:solidFill>
            <a:schemeClr val="bg1"/>
          </a:solidFill>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90A0BE81-F91A-4BC9-BE57-99238B7DF1BA}"/>
              </a:ext>
            </a:extLst>
          </p:cNvPr>
          <p:cNvSpPr>
            <a:spLocks noGrp="1"/>
          </p:cNvSpPr>
          <p:nvPr>
            <p:ph type="body" idx="1"/>
          </p:nvPr>
        </p:nvSpPr>
        <p:spPr>
          <a:xfrm>
            <a:off x="838200" y="1825625"/>
            <a:ext cx="10515600" cy="3618572"/>
          </a:xfrm>
          <a:prstGeom prst="rect">
            <a:avLst/>
          </a:prstGeom>
          <a:solidFill>
            <a:schemeClr val="bg1"/>
          </a:solidFill>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0B596334-6739-4C64-B7AA-4DD1BE784B4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BC08AB-4AB3-47BC-801E-22EA7ABBC733}" type="datetimeFigureOut">
              <a:rPr lang="en-US" smtClean="0"/>
              <a:t>8/3/2022</a:t>
            </a:fld>
            <a:endParaRPr lang="en-US"/>
          </a:p>
        </p:txBody>
      </p:sp>
      <p:sp>
        <p:nvSpPr>
          <p:cNvPr id="5" name="Footer Placeholder 4">
            <a:extLst>
              <a:ext uri="{FF2B5EF4-FFF2-40B4-BE49-F238E27FC236}">
                <a16:creationId xmlns:a16="http://schemas.microsoft.com/office/drawing/2014/main" id="{12C7D483-436B-45A9-8AD6-E753E1E3DA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9BF3066-390A-41AB-80BD-4187BC937F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920E98-3BC6-4B1A-A9D0-9A4A68137B52}" type="slidenum">
              <a:rPr lang="en-US" smtClean="0"/>
              <a:t>‹#›</a:t>
            </a:fld>
            <a:endParaRPr lang="en-US" dirty="0"/>
          </a:p>
        </p:txBody>
      </p:sp>
    </p:spTree>
    <p:extLst>
      <p:ext uri="{BB962C8B-B14F-4D97-AF65-F5344CB8AC3E}">
        <p14:creationId xmlns:p14="http://schemas.microsoft.com/office/powerpoint/2010/main" val="2321743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E9BBF-37CB-4F15-8B63-EFC1D95C5FB1}"/>
              </a:ext>
            </a:extLst>
          </p:cNvPr>
          <p:cNvSpPr>
            <a:spLocks noGrp="1"/>
          </p:cNvSpPr>
          <p:nvPr>
            <p:ph type="ctrTitle"/>
          </p:nvPr>
        </p:nvSpPr>
        <p:spPr>
          <a:xfrm>
            <a:off x="637563" y="1646787"/>
            <a:ext cx="10956022" cy="1863176"/>
          </a:xfrm>
        </p:spPr>
        <p:txBody>
          <a:bodyPr>
            <a:normAutofit/>
          </a:bodyPr>
          <a:lstStyle/>
          <a:p>
            <a:r>
              <a:rPr lang="en-US" sz="4000" dirty="0">
                <a:latin typeface="Arial" panose="020B0604020202020204" pitchFamily="34" charset="0"/>
                <a:cs typeface="Arial" panose="020B0604020202020204" pitchFamily="34" charset="0"/>
              </a:rPr>
              <a:t>Data Analytics and Cognitive Ability: What makes them an important part of the accounting profession? </a:t>
            </a:r>
          </a:p>
        </p:txBody>
      </p:sp>
      <p:sp>
        <p:nvSpPr>
          <p:cNvPr id="3" name="Subtitle 2">
            <a:extLst>
              <a:ext uri="{FF2B5EF4-FFF2-40B4-BE49-F238E27FC236}">
                <a16:creationId xmlns:a16="http://schemas.microsoft.com/office/drawing/2014/main" id="{C671815B-966D-4A36-95D1-908F33D5EB61}"/>
              </a:ext>
            </a:extLst>
          </p:cNvPr>
          <p:cNvSpPr>
            <a:spLocks noGrp="1"/>
          </p:cNvSpPr>
          <p:nvPr>
            <p:ph type="subTitle" idx="1"/>
          </p:nvPr>
        </p:nvSpPr>
        <p:spPr>
          <a:xfrm>
            <a:off x="637563" y="3602038"/>
            <a:ext cx="10956022" cy="1655762"/>
          </a:xfrm>
        </p:spPr>
        <p:txBody>
          <a:bodyPr/>
          <a:lstStyle/>
          <a:p>
            <a:r>
              <a:rPr lang="en-US" sz="2400" dirty="0">
                <a:latin typeface="Arial" panose="020B0604020202020204" pitchFamily="34" charset="0"/>
                <a:cs typeface="Arial" panose="020B0604020202020204" pitchFamily="34" charset="0"/>
              </a:rPr>
              <a:t>Matthew J. Sargent</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Clinical Assistant Professor </a:t>
            </a:r>
          </a:p>
          <a:p>
            <a:r>
              <a:rPr lang="en-US" dirty="0">
                <a:latin typeface="Arial" panose="020B0604020202020204" pitchFamily="34" charset="0"/>
                <a:cs typeface="Arial" panose="020B0604020202020204" pitchFamily="34" charset="0"/>
              </a:rPr>
              <a:t>Department of Accounting – The University of Texas at Arlington</a:t>
            </a:r>
          </a:p>
          <a:p>
            <a:endParaRPr lang="en-US" dirty="0"/>
          </a:p>
        </p:txBody>
      </p:sp>
    </p:spTree>
    <p:extLst>
      <p:ext uri="{BB962C8B-B14F-4D97-AF65-F5344CB8AC3E}">
        <p14:creationId xmlns:p14="http://schemas.microsoft.com/office/powerpoint/2010/main" val="14392420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31EC68D-A1AA-35B0-EF86-3F1C602EB595}"/>
              </a:ext>
            </a:extLst>
          </p:cNvPr>
          <p:cNvSpPr>
            <a:spLocks noGrp="1"/>
          </p:cNvSpPr>
          <p:nvPr>
            <p:ph sz="half" idx="1"/>
          </p:nvPr>
        </p:nvSpPr>
        <p:spPr>
          <a:xfrm>
            <a:off x="609600" y="1711354"/>
            <a:ext cx="10972800" cy="3682768"/>
          </a:xfrm>
        </p:spPr>
        <p:txBody>
          <a:bodyPr/>
          <a:lstStyle/>
          <a:p>
            <a:r>
              <a:rPr lang="en-US" sz="2200" dirty="0">
                <a:latin typeface="Arial" panose="020B0604020202020204" pitchFamily="34" charset="0"/>
                <a:cs typeface="Arial" panose="020B0604020202020204" pitchFamily="34" charset="0"/>
              </a:rPr>
              <a:t>Many companies address the likely possibility that the data their organizations hold influence their market value. </a:t>
            </a:r>
          </a:p>
          <a:p>
            <a:r>
              <a:rPr lang="en-US" sz="2200" dirty="0">
                <a:latin typeface="Arial" panose="020B0604020202020204" pitchFamily="34" charset="0"/>
                <a:cs typeface="Arial" panose="020B0604020202020204" pitchFamily="34" charset="0"/>
              </a:rPr>
              <a:t>Facebook, for example, has a large amount of its market value driven by the number of users on the platform and the amount of data those users contribute which is sold to third parties.  </a:t>
            </a:r>
          </a:p>
          <a:p>
            <a:r>
              <a:rPr lang="en-US" sz="2200" dirty="0">
                <a:latin typeface="Arial" panose="020B0604020202020204" pitchFamily="34" charset="0"/>
                <a:cs typeface="Arial" panose="020B0604020202020204" pitchFamily="34" charset="0"/>
              </a:rPr>
              <a:t>Data analytics often also involves data management and business intelligence with knowledge of business functional areas. Today there is an increasing number of investments in data analytics and increasing demand for data analytics–related tasks</a:t>
            </a:r>
          </a:p>
          <a:p>
            <a:endParaRPr lang="en-US" dirty="0"/>
          </a:p>
        </p:txBody>
      </p:sp>
      <p:sp>
        <p:nvSpPr>
          <p:cNvPr id="4" name="Title 3">
            <a:extLst>
              <a:ext uri="{FF2B5EF4-FFF2-40B4-BE49-F238E27FC236}">
                <a16:creationId xmlns:a16="http://schemas.microsoft.com/office/drawing/2014/main" id="{0707FF31-D699-DFE6-2652-D11879BF2306}"/>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The impact of Data Analytics</a:t>
            </a:r>
          </a:p>
        </p:txBody>
      </p:sp>
    </p:spTree>
    <p:extLst>
      <p:ext uri="{BB962C8B-B14F-4D97-AF65-F5344CB8AC3E}">
        <p14:creationId xmlns:p14="http://schemas.microsoft.com/office/powerpoint/2010/main" val="41274370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31EC68D-A1AA-35B0-EF86-3F1C602EB595}"/>
              </a:ext>
            </a:extLst>
          </p:cNvPr>
          <p:cNvSpPr>
            <a:spLocks noGrp="1"/>
          </p:cNvSpPr>
          <p:nvPr>
            <p:ph sz="half" idx="1"/>
          </p:nvPr>
        </p:nvSpPr>
        <p:spPr>
          <a:xfrm>
            <a:off x="609600" y="1719744"/>
            <a:ext cx="10972800" cy="3716322"/>
          </a:xfrm>
        </p:spPr>
        <p:txBody>
          <a:bodyPr/>
          <a:lstStyle/>
          <a:p>
            <a:r>
              <a:rPr lang="en-US" sz="2200" dirty="0">
                <a:latin typeface="Arial" panose="020B0604020202020204" pitchFamily="34" charset="0"/>
                <a:cs typeface="Arial" panose="020B0604020202020204" pitchFamily="34" charset="0"/>
              </a:rPr>
              <a:t>The real value of data comes from the use of data analytics. </a:t>
            </a:r>
          </a:p>
          <a:p>
            <a:r>
              <a:rPr lang="en-US" sz="2200" dirty="0">
                <a:latin typeface="Arial" panose="020B0604020202020204" pitchFamily="34" charset="0"/>
                <a:cs typeface="Arial" panose="020B0604020202020204" pitchFamily="34" charset="0"/>
              </a:rPr>
              <a:t>Companies are getting much smarter about using data analytics to discover various patterns, investigate anomalies, forecast future behavior, and so forth. </a:t>
            </a:r>
          </a:p>
          <a:p>
            <a:r>
              <a:rPr lang="en-US" sz="2200" dirty="0">
                <a:latin typeface="Arial" panose="020B0604020202020204" pitchFamily="34" charset="0"/>
                <a:cs typeface="Arial" panose="020B0604020202020204" pitchFamily="34" charset="0"/>
              </a:rPr>
              <a:t>For example, companies can use their data to do more directed marketing campaigns based on patterns observed in their data. </a:t>
            </a:r>
          </a:p>
          <a:p>
            <a:r>
              <a:rPr lang="en-US" sz="2200" dirty="0">
                <a:latin typeface="Arial" panose="020B0604020202020204" pitchFamily="34" charset="0"/>
                <a:cs typeface="Arial" panose="020B0604020202020204" pitchFamily="34" charset="0"/>
              </a:rPr>
              <a:t>That can give them a competitive advantage and it can also be used on historical data to enable businesses to identify future opportunities and risks. </a:t>
            </a:r>
          </a:p>
          <a:p>
            <a:endParaRPr lang="en-US" dirty="0"/>
          </a:p>
        </p:txBody>
      </p:sp>
      <p:sp>
        <p:nvSpPr>
          <p:cNvPr id="4" name="Title 3">
            <a:extLst>
              <a:ext uri="{FF2B5EF4-FFF2-40B4-BE49-F238E27FC236}">
                <a16:creationId xmlns:a16="http://schemas.microsoft.com/office/drawing/2014/main" id="{0707FF31-D699-DFE6-2652-D11879BF2306}"/>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The impact of Data Analytics</a:t>
            </a:r>
          </a:p>
        </p:txBody>
      </p:sp>
    </p:spTree>
    <p:extLst>
      <p:ext uri="{BB962C8B-B14F-4D97-AF65-F5344CB8AC3E}">
        <p14:creationId xmlns:p14="http://schemas.microsoft.com/office/powerpoint/2010/main" val="2757865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F4CB86F-3F95-73E4-835A-B3AF5541C2F2}"/>
              </a:ext>
            </a:extLst>
          </p:cNvPr>
          <p:cNvSpPr>
            <a:spLocks noGrp="1"/>
          </p:cNvSpPr>
          <p:nvPr>
            <p:ph sz="quarter" idx="10"/>
          </p:nvPr>
        </p:nvSpPr>
        <p:spPr>
          <a:xfrm>
            <a:off x="609600" y="4001055"/>
            <a:ext cx="11000763" cy="905933"/>
          </a:xfrm>
        </p:spPr>
        <p:txBody>
          <a:bodyPr>
            <a:normAutofit/>
          </a:bodyPr>
          <a:lstStyle/>
          <a:p>
            <a:r>
              <a:rPr lang="en-US" sz="3000" dirty="0">
                <a:solidFill>
                  <a:schemeClr val="tx1"/>
                </a:solidFill>
                <a:latin typeface="Arial" panose="020B0604020202020204" pitchFamily="34" charset="0"/>
                <a:cs typeface="Arial" panose="020B0604020202020204" pitchFamily="34" charset="0"/>
              </a:rPr>
              <a:t>Why does it matter to accountants?</a:t>
            </a:r>
          </a:p>
        </p:txBody>
      </p:sp>
      <p:sp>
        <p:nvSpPr>
          <p:cNvPr id="3" name="Title 2">
            <a:extLst>
              <a:ext uri="{FF2B5EF4-FFF2-40B4-BE49-F238E27FC236}">
                <a16:creationId xmlns:a16="http://schemas.microsoft.com/office/drawing/2014/main" id="{314C237F-7492-1DF7-9F58-070D83C6FA04}"/>
              </a:ext>
            </a:extLst>
          </p:cNvPr>
          <p:cNvSpPr>
            <a:spLocks noGrp="1"/>
          </p:cNvSpPr>
          <p:nvPr>
            <p:ph type="title"/>
          </p:nvPr>
        </p:nvSpPr>
        <p:spPr>
          <a:xfrm>
            <a:off x="609600" y="1954476"/>
            <a:ext cx="11000763" cy="1569145"/>
          </a:xfrm>
        </p:spPr>
        <p:txBody>
          <a:bodyPr>
            <a:normAutofit/>
          </a:bodyPr>
          <a:lstStyle/>
          <a:p>
            <a:pPr algn="ctr"/>
            <a:r>
              <a:rPr lang="en-US" sz="3400" dirty="0">
                <a:solidFill>
                  <a:schemeClr val="tx1"/>
                </a:solidFill>
                <a:latin typeface="Arial" panose="020B0604020202020204" pitchFamily="34" charset="0"/>
                <a:cs typeface="Arial" panose="020B0604020202020204" pitchFamily="34" charset="0"/>
              </a:rPr>
              <a:t>Understand how data analytics has been traditionally used within the accounting profession</a:t>
            </a:r>
          </a:p>
        </p:txBody>
      </p:sp>
    </p:spTree>
    <p:extLst>
      <p:ext uri="{BB962C8B-B14F-4D97-AF65-F5344CB8AC3E}">
        <p14:creationId xmlns:p14="http://schemas.microsoft.com/office/powerpoint/2010/main" val="16286807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62FB5-3EB2-4BD0-81FD-413DC2A8D68F}"/>
              </a:ext>
            </a:extLst>
          </p:cNvPr>
          <p:cNvSpPr>
            <a:spLocks noGrp="1"/>
          </p:cNvSpPr>
          <p:nvPr>
            <p:ph type="title"/>
          </p:nvPr>
        </p:nvSpPr>
        <p:spPr>
          <a:xfrm>
            <a:off x="654341" y="365126"/>
            <a:ext cx="10905688" cy="1186838"/>
          </a:xfrm>
        </p:spPr>
        <p:txBody>
          <a:bodyPr>
            <a:normAutofit/>
          </a:bodyPr>
          <a:lstStyle/>
          <a:p>
            <a:r>
              <a:rPr lang="en-US" sz="4000" dirty="0">
                <a:latin typeface="Arial" panose="020B0604020202020204" pitchFamily="34" charset="0"/>
                <a:cs typeface="Arial" panose="020B0604020202020204" pitchFamily="34" charset="0"/>
              </a:rPr>
              <a:t>The Impact of Data Analytics on Accounting</a:t>
            </a:r>
          </a:p>
        </p:txBody>
      </p:sp>
      <p:sp>
        <p:nvSpPr>
          <p:cNvPr id="3" name="Content Placeholder 2">
            <a:extLst>
              <a:ext uri="{FF2B5EF4-FFF2-40B4-BE49-F238E27FC236}">
                <a16:creationId xmlns:a16="http://schemas.microsoft.com/office/drawing/2014/main" id="{092B134A-4D6A-423D-9478-2AAE131BFE18}"/>
              </a:ext>
            </a:extLst>
          </p:cNvPr>
          <p:cNvSpPr>
            <a:spLocks noGrp="1"/>
          </p:cNvSpPr>
          <p:nvPr>
            <p:ph idx="1"/>
          </p:nvPr>
        </p:nvSpPr>
        <p:spPr>
          <a:xfrm>
            <a:off x="654341" y="1825625"/>
            <a:ext cx="10905688" cy="3560107"/>
          </a:xfrm>
        </p:spPr>
        <p:txBody>
          <a:bodyPr>
            <a:normAutofit/>
          </a:bodyPr>
          <a:lstStyle/>
          <a:p>
            <a:pPr fontAlgn="base"/>
            <a:r>
              <a:rPr lang="en-US" sz="2600" dirty="0">
                <a:latin typeface="Arial" panose="020B0604020202020204" pitchFamily="34" charset="0"/>
                <a:cs typeface="Arial" panose="020B0604020202020204" pitchFamily="34" charset="0"/>
              </a:rPr>
              <a:t>We refer to financial reporting as the responsibility internal to the firm of issuing financial statements and financial reports.</a:t>
            </a:r>
          </a:p>
          <a:p>
            <a:pPr fontAlgn="base"/>
            <a:r>
              <a:rPr lang="en-US" sz="2600" dirty="0">
                <a:latin typeface="Arial" panose="020B0604020202020204" pitchFamily="34" charset="0"/>
                <a:cs typeface="Arial" panose="020B0604020202020204" pitchFamily="34" charset="0"/>
              </a:rPr>
              <a:t>Financial reporting includes a number of estimates and valuations that can be evaluated through use of data analytics. </a:t>
            </a:r>
          </a:p>
          <a:p>
            <a:pPr fontAlgn="base"/>
            <a:r>
              <a:rPr lang="en-US" sz="2600" dirty="0">
                <a:latin typeface="Arial" panose="020B0604020202020204" pitchFamily="34" charset="0"/>
                <a:cs typeface="Arial" panose="020B0604020202020204" pitchFamily="34" charset="0"/>
              </a:rPr>
              <a:t>Many financial statement accounts are just estimates and accountants can use data analytics to evaluate those estimates.</a:t>
            </a:r>
          </a:p>
          <a:p>
            <a:endParaRPr lang="en-US" dirty="0"/>
          </a:p>
        </p:txBody>
      </p:sp>
    </p:spTree>
    <p:extLst>
      <p:ext uri="{BB962C8B-B14F-4D97-AF65-F5344CB8AC3E}">
        <p14:creationId xmlns:p14="http://schemas.microsoft.com/office/powerpoint/2010/main" val="17042800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31A03-1E24-4599-BDF9-B173BFD73895}"/>
              </a:ext>
            </a:extLst>
          </p:cNvPr>
          <p:cNvSpPr>
            <a:spLocks noGrp="1"/>
          </p:cNvSpPr>
          <p:nvPr>
            <p:ph type="title"/>
          </p:nvPr>
        </p:nvSpPr>
        <p:spPr>
          <a:xfrm>
            <a:off x="553673" y="274639"/>
            <a:ext cx="11031522" cy="1143000"/>
          </a:xfrm>
        </p:spPr>
        <p:txBody>
          <a:bodyPr>
            <a:noAutofit/>
          </a:bodyPr>
          <a:lstStyle/>
          <a:p>
            <a:r>
              <a:rPr lang="en-US" sz="3600" dirty="0">
                <a:latin typeface="Arial" panose="020B0604020202020204" pitchFamily="34" charset="0"/>
                <a:cs typeface="Arial" panose="020B0604020202020204" pitchFamily="34" charset="0"/>
              </a:rPr>
              <a:t>The Impact of Data Analytics on Accounting</a:t>
            </a:r>
          </a:p>
        </p:txBody>
      </p:sp>
      <p:sp>
        <p:nvSpPr>
          <p:cNvPr id="3" name="Content Placeholder 2">
            <a:extLst>
              <a:ext uri="{FF2B5EF4-FFF2-40B4-BE49-F238E27FC236}">
                <a16:creationId xmlns:a16="http://schemas.microsoft.com/office/drawing/2014/main" id="{773E5DA5-BE73-42BF-A8C4-C05DC2DEAFCE}"/>
              </a:ext>
            </a:extLst>
          </p:cNvPr>
          <p:cNvSpPr>
            <a:spLocks noGrp="1"/>
          </p:cNvSpPr>
          <p:nvPr>
            <p:ph idx="1"/>
          </p:nvPr>
        </p:nvSpPr>
        <p:spPr>
          <a:xfrm>
            <a:off x="553672" y="1728131"/>
            <a:ext cx="11031523" cy="3665989"/>
          </a:xfrm>
        </p:spPr>
        <p:txBody>
          <a:bodyPr>
            <a:noAutofit/>
          </a:bodyPr>
          <a:lstStyle/>
          <a:p>
            <a:pPr fontAlgn="base"/>
            <a:r>
              <a:rPr lang="en-US" sz="2400" dirty="0">
                <a:latin typeface="Arial" panose="020B0604020202020204" pitchFamily="34" charset="0"/>
                <a:cs typeface="Arial" panose="020B0604020202020204" pitchFamily="34" charset="0"/>
              </a:rPr>
              <a:t>In financial accounting, data analytics may be used to scan the environment—that is, by scanning social media to identify potential risks and opportunities to the firm.</a:t>
            </a:r>
          </a:p>
          <a:p>
            <a:pPr fontAlgn="base"/>
            <a:r>
              <a:rPr lang="en-US" sz="2400" dirty="0">
                <a:latin typeface="Arial" panose="020B0604020202020204" pitchFamily="34" charset="0"/>
                <a:cs typeface="Arial" panose="020B0604020202020204" pitchFamily="34" charset="0"/>
              </a:rPr>
              <a:t>Data analytics plays a very critical role in the future of audit. By using data analytics, auditors can spend less time looking for evidence, which will allow more time for presenting their findings and making judgments.</a:t>
            </a:r>
          </a:p>
          <a:p>
            <a:pPr fontAlgn="base"/>
            <a:r>
              <a:rPr lang="en-US" sz="2400" dirty="0">
                <a:latin typeface="Arial" panose="020B0604020202020204" pitchFamily="34" charset="0"/>
                <a:cs typeface="Arial" panose="020B0604020202020204" pitchFamily="34" charset="0"/>
              </a:rPr>
              <a:t>Data analytics also expands auditors’ capabilities in services such as testing for fraudulent transactions and automating compliance-monitoring activities (for example, filing financial reports with the SEC or IRS).</a:t>
            </a:r>
          </a:p>
        </p:txBody>
      </p:sp>
    </p:spTree>
    <p:extLst>
      <p:ext uri="{BB962C8B-B14F-4D97-AF65-F5344CB8AC3E}">
        <p14:creationId xmlns:p14="http://schemas.microsoft.com/office/powerpoint/2010/main" val="6447043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62FB5-3EB2-4BD0-81FD-413DC2A8D68F}"/>
              </a:ext>
            </a:extLst>
          </p:cNvPr>
          <p:cNvSpPr>
            <a:spLocks noGrp="1"/>
          </p:cNvSpPr>
          <p:nvPr>
            <p:ph type="title"/>
          </p:nvPr>
        </p:nvSpPr>
        <p:spPr>
          <a:xfrm>
            <a:off x="595618" y="365126"/>
            <a:ext cx="11014744" cy="1102948"/>
          </a:xfrm>
        </p:spPr>
        <p:txBody>
          <a:bodyPr/>
          <a:lstStyle/>
          <a:p>
            <a:r>
              <a:rPr lang="en-US" sz="3200" dirty="0">
                <a:latin typeface="Arial" panose="020B0604020202020204" pitchFamily="34" charset="0"/>
                <a:cs typeface="Arial" panose="020B0604020202020204" pitchFamily="34" charset="0"/>
              </a:rPr>
              <a:t>The Impact of Data Analytics on Accounting</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092B134A-4D6A-423D-9478-2AAE131BFE18}"/>
              </a:ext>
            </a:extLst>
          </p:cNvPr>
          <p:cNvSpPr>
            <a:spLocks noGrp="1"/>
          </p:cNvSpPr>
          <p:nvPr>
            <p:ph idx="1"/>
          </p:nvPr>
        </p:nvSpPr>
        <p:spPr>
          <a:xfrm>
            <a:off x="595617" y="1786855"/>
            <a:ext cx="11014745" cy="3649211"/>
          </a:xfrm>
        </p:spPr>
        <p:txBody>
          <a:bodyPr>
            <a:normAutofit fontScale="92500"/>
          </a:bodyPr>
          <a:lstStyle/>
          <a:p>
            <a:pPr fontAlgn="base"/>
            <a:r>
              <a:rPr lang="en-US" sz="2533" dirty="0">
                <a:latin typeface="Arial" panose="020B0604020202020204" pitchFamily="34" charset="0"/>
                <a:cs typeface="Arial" panose="020B0604020202020204" pitchFamily="34" charset="0"/>
              </a:rPr>
              <a:t>How much of the accounts receivable balance will be collected? (which will impact the Allowance for Doubtful Accounts and Net A/R)</a:t>
            </a:r>
          </a:p>
          <a:p>
            <a:pPr fontAlgn="base"/>
            <a:r>
              <a:rPr lang="en-US" sz="2533" dirty="0">
                <a:latin typeface="Arial" panose="020B0604020202020204" pitchFamily="34" charset="0"/>
                <a:cs typeface="Arial" panose="020B0604020202020204" pitchFamily="34" charset="0"/>
              </a:rPr>
              <a:t>Is any of our inventory obsolete? Are customers still interested in it? If not, write it off.</a:t>
            </a:r>
          </a:p>
          <a:p>
            <a:pPr fontAlgn="base"/>
            <a:r>
              <a:rPr lang="en-US" sz="2533" dirty="0">
                <a:latin typeface="Arial" panose="020B0604020202020204" pitchFamily="34" charset="0"/>
                <a:cs typeface="Arial" panose="020B0604020202020204" pitchFamily="34" charset="0"/>
              </a:rPr>
              <a:t>Should our inventory be valued at market or cost (applying the lower-of-cost-or-market rule)?</a:t>
            </a:r>
          </a:p>
          <a:p>
            <a:pPr fontAlgn="base"/>
            <a:r>
              <a:rPr lang="en-US" sz="2533" dirty="0">
                <a:latin typeface="Arial" panose="020B0604020202020204" pitchFamily="34" charset="0"/>
                <a:cs typeface="Arial" panose="020B0604020202020204" pitchFamily="34" charset="0"/>
              </a:rPr>
              <a:t>Is our goodwill correctly valued, or has it been impaired? Due to conservatism, do we need to write it down or write it off?</a:t>
            </a:r>
          </a:p>
          <a:p>
            <a:pPr fontAlgn="base"/>
            <a:r>
              <a:rPr lang="en-US" sz="2533" dirty="0">
                <a:latin typeface="Arial" panose="020B0604020202020204" pitchFamily="34" charset="0"/>
                <a:cs typeface="Arial" panose="020B0604020202020204" pitchFamily="34" charset="0"/>
              </a:rPr>
              <a:t>Is our property, plant, and equipment overvalued in the current real estate market?</a:t>
            </a:r>
          </a:p>
          <a:p>
            <a:endParaRPr lang="en-US" dirty="0"/>
          </a:p>
        </p:txBody>
      </p:sp>
    </p:spTree>
    <p:extLst>
      <p:ext uri="{BB962C8B-B14F-4D97-AF65-F5344CB8AC3E}">
        <p14:creationId xmlns:p14="http://schemas.microsoft.com/office/powerpoint/2010/main" val="14765659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62FB5-3EB2-4BD0-81FD-413DC2A8D68F}"/>
              </a:ext>
            </a:extLst>
          </p:cNvPr>
          <p:cNvSpPr>
            <a:spLocks noGrp="1"/>
          </p:cNvSpPr>
          <p:nvPr>
            <p:ph type="title"/>
          </p:nvPr>
        </p:nvSpPr>
        <p:spPr>
          <a:xfrm>
            <a:off x="588627" y="385893"/>
            <a:ext cx="11014745" cy="855678"/>
          </a:xfrm>
        </p:spPr>
        <p:txBody>
          <a:bodyPr>
            <a:normAutofit/>
          </a:bodyPr>
          <a:lstStyle/>
          <a:p>
            <a:r>
              <a:rPr lang="en-US" sz="3200" dirty="0">
                <a:latin typeface="Arial" panose="020B0604020202020204" pitchFamily="34" charset="0"/>
                <a:cs typeface="Arial" panose="020B0604020202020204" pitchFamily="34" charset="0"/>
              </a:rPr>
              <a:t>The Impact of Data Analytics on Accounting</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092B134A-4D6A-423D-9478-2AAE131BFE18}"/>
              </a:ext>
            </a:extLst>
          </p:cNvPr>
          <p:cNvSpPr>
            <a:spLocks noGrp="1"/>
          </p:cNvSpPr>
          <p:nvPr>
            <p:ph idx="1"/>
          </p:nvPr>
        </p:nvSpPr>
        <p:spPr>
          <a:xfrm>
            <a:off x="604006" y="1510018"/>
            <a:ext cx="11014745" cy="3959604"/>
          </a:xfrm>
        </p:spPr>
        <p:txBody>
          <a:bodyPr>
            <a:normAutofit/>
          </a:bodyPr>
          <a:lstStyle/>
          <a:p>
            <a:pPr fontAlgn="base"/>
            <a:r>
              <a:rPr lang="en-US" sz="2533" dirty="0">
                <a:latin typeface="Arial" panose="020B0604020202020204" pitchFamily="34" charset="0"/>
                <a:cs typeface="Arial" panose="020B0604020202020204" pitchFamily="34" charset="0"/>
              </a:rPr>
              <a:t>Another way that businesses are controlling risk is through scanning the environment (i.e. social media) to identify potential risks and opportunities to the firm. </a:t>
            </a:r>
          </a:p>
          <a:p>
            <a:pPr fontAlgn="base"/>
            <a:r>
              <a:rPr lang="en-US" sz="2533" dirty="0">
                <a:latin typeface="Arial" panose="020B0604020202020204" pitchFamily="34" charset="0"/>
                <a:cs typeface="Arial" panose="020B0604020202020204" pitchFamily="34" charset="0"/>
              </a:rPr>
              <a:t>For example, using data analytics effectively can allow a business to monitor its areas of business and better understand opportunities and threats around them. </a:t>
            </a:r>
          </a:p>
          <a:p>
            <a:pPr fontAlgn="base"/>
            <a:r>
              <a:rPr lang="en-US" sz="2533" dirty="0">
                <a:latin typeface="Arial" panose="020B0604020202020204" pitchFamily="34" charset="0"/>
                <a:cs typeface="Arial" panose="020B0604020202020204" pitchFamily="34" charset="0"/>
              </a:rPr>
              <a:t>You can discover things like...Are their competitors, customers, or suppliers facing financial difficulty that might affect their interactions with them?</a:t>
            </a:r>
          </a:p>
          <a:p>
            <a:endParaRPr lang="en-US" dirty="0"/>
          </a:p>
        </p:txBody>
      </p:sp>
    </p:spTree>
    <p:extLst>
      <p:ext uri="{BB962C8B-B14F-4D97-AF65-F5344CB8AC3E}">
        <p14:creationId xmlns:p14="http://schemas.microsoft.com/office/powerpoint/2010/main" val="27851441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62FB5-3EB2-4BD0-81FD-413DC2A8D68F}"/>
              </a:ext>
            </a:extLst>
          </p:cNvPr>
          <p:cNvSpPr>
            <a:spLocks noGrp="1"/>
          </p:cNvSpPr>
          <p:nvPr>
            <p:ph type="title"/>
          </p:nvPr>
        </p:nvSpPr>
        <p:spPr>
          <a:xfrm>
            <a:off x="595618" y="274638"/>
            <a:ext cx="11023134" cy="891432"/>
          </a:xfrm>
        </p:spPr>
        <p:txBody>
          <a:bodyPr>
            <a:normAutofit/>
          </a:bodyPr>
          <a:lstStyle/>
          <a:p>
            <a:r>
              <a:rPr lang="en-US" sz="3200" dirty="0">
                <a:latin typeface="Arial" panose="020B0604020202020204" pitchFamily="34" charset="0"/>
                <a:cs typeface="Arial" panose="020B0604020202020204" pitchFamily="34" charset="0"/>
              </a:rPr>
              <a:t>The Impact of Data Analytics on Accounting</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092B134A-4D6A-423D-9478-2AAE131BFE18}"/>
              </a:ext>
            </a:extLst>
          </p:cNvPr>
          <p:cNvSpPr>
            <a:spLocks noGrp="1"/>
          </p:cNvSpPr>
          <p:nvPr>
            <p:ph idx="1"/>
          </p:nvPr>
        </p:nvSpPr>
        <p:spPr>
          <a:xfrm>
            <a:off x="595618" y="1459683"/>
            <a:ext cx="11023134" cy="3951215"/>
          </a:xfrm>
        </p:spPr>
        <p:txBody>
          <a:bodyPr>
            <a:normAutofit/>
          </a:bodyPr>
          <a:lstStyle/>
          <a:p>
            <a:pPr fontAlgn="base"/>
            <a:r>
              <a:rPr lang="en-US" sz="2533" dirty="0">
                <a:latin typeface="Arial" panose="020B0604020202020204" pitchFamily="34" charset="0"/>
                <a:cs typeface="Arial" panose="020B0604020202020204" pitchFamily="34" charset="0"/>
              </a:rPr>
              <a:t>Data analytics may also allow an accountant or auditor to assess the probability of a goodwill write-down, warranty claims, or the collectability of bad debts based on what customers, investors, and other stakeholders are saying about the company in blogs and in social media. </a:t>
            </a:r>
          </a:p>
          <a:p>
            <a:pPr fontAlgn="base"/>
            <a:r>
              <a:rPr lang="en-US" sz="2533" dirty="0">
                <a:latin typeface="Arial" panose="020B0604020202020204" pitchFamily="34" charset="0"/>
                <a:cs typeface="Arial" panose="020B0604020202020204" pitchFamily="34" charset="0"/>
              </a:rPr>
              <a:t>This information might help the firm determine both its optimal response to the situation and appropriate adjustment to its financial reporting.</a:t>
            </a:r>
          </a:p>
          <a:p>
            <a:endParaRPr lang="en-US" dirty="0"/>
          </a:p>
        </p:txBody>
      </p:sp>
    </p:spTree>
    <p:extLst>
      <p:ext uri="{BB962C8B-B14F-4D97-AF65-F5344CB8AC3E}">
        <p14:creationId xmlns:p14="http://schemas.microsoft.com/office/powerpoint/2010/main" val="32292723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4007" y="365126"/>
            <a:ext cx="10997967" cy="1034610"/>
          </a:xfrm>
        </p:spPr>
        <p:txBody>
          <a:bodyPr>
            <a:normAutofit/>
          </a:bodyPr>
          <a:lstStyle/>
          <a:p>
            <a:r>
              <a:rPr lang="en-US" sz="4000" dirty="0">
                <a:latin typeface="Arial" panose="020B0604020202020204" pitchFamily="34" charset="0"/>
                <a:cs typeface="Arial" panose="020B0604020202020204" pitchFamily="34" charset="0"/>
              </a:rPr>
              <a:t>How does data analytics affect auditing?</a:t>
            </a:r>
          </a:p>
        </p:txBody>
      </p:sp>
      <p:sp>
        <p:nvSpPr>
          <p:cNvPr id="5" name="Content Placeholder 4"/>
          <p:cNvSpPr>
            <a:spLocks noGrp="1"/>
          </p:cNvSpPr>
          <p:nvPr>
            <p:ph idx="1"/>
          </p:nvPr>
        </p:nvSpPr>
        <p:spPr>
          <a:xfrm>
            <a:off x="604007" y="1825625"/>
            <a:ext cx="10997967" cy="3632640"/>
          </a:xfrm>
        </p:spPr>
        <p:txBody>
          <a:bodyPr/>
          <a:lstStyle/>
          <a:p>
            <a:r>
              <a:rPr lang="en-US" dirty="0">
                <a:solidFill>
                  <a:schemeClr val="tx1"/>
                </a:solidFill>
                <a:latin typeface="Arial" panose="020B0604020202020204" pitchFamily="34" charset="0"/>
                <a:cs typeface="Arial" panose="020B0604020202020204" pitchFamily="34" charset="0"/>
              </a:rPr>
              <a:t>Data analytics will enhance audit quality.</a:t>
            </a:r>
          </a:p>
          <a:p>
            <a:r>
              <a:rPr lang="en-US" dirty="0">
                <a:solidFill>
                  <a:schemeClr val="tx1"/>
                </a:solidFill>
                <a:latin typeface="Arial" panose="020B0604020202020204" pitchFamily="34" charset="0"/>
                <a:cs typeface="Arial" panose="020B0604020202020204" pitchFamily="34" charset="0"/>
              </a:rPr>
              <a:t>Data analytics enables enhanced audits, expanded services, and added value to clients.</a:t>
            </a:r>
          </a:p>
          <a:p>
            <a:r>
              <a:rPr lang="en-US" dirty="0">
                <a:solidFill>
                  <a:schemeClr val="tx1"/>
                </a:solidFill>
                <a:latin typeface="Arial" panose="020B0604020202020204" pitchFamily="34" charset="0"/>
                <a:cs typeface="Arial" panose="020B0604020202020204" pitchFamily="34" charset="0"/>
              </a:rPr>
              <a:t>External auditors will stay engaged beyond the audit</a:t>
            </a:r>
            <a:r>
              <a:rPr lang="en-US" dirty="0">
                <a:solidFill>
                  <a:schemeClr val="tx1"/>
                </a:solidFill>
              </a:rPr>
              <a:t>. </a:t>
            </a:r>
          </a:p>
          <a:p>
            <a:pPr marL="342891" indent="-342891"/>
            <a:endParaRPr lang="en-US" dirty="0">
              <a:solidFill>
                <a:schemeClr val="tx1"/>
              </a:solidFill>
            </a:endParaRPr>
          </a:p>
        </p:txBody>
      </p:sp>
    </p:spTree>
    <p:extLst>
      <p:ext uri="{BB962C8B-B14F-4D97-AF65-F5344CB8AC3E}">
        <p14:creationId xmlns:p14="http://schemas.microsoft.com/office/powerpoint/2010/main" val="33778618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62FB5-3EB2-4BD0-81FD-413DC2A8D68F}"/>
              </a:ext>
            </a:extLst>
          </p:cNvPr>
          <p:cNvSpPr>
            <a:spLocks noGrp="1"/>
          </p:cNvSpPr>
          <p:nvPr>
            <p:ph type="title"/>
          </p:nvPr>
        </p:nvSpPr>
        <p:spPr>
          <a:xfrm>
            <a:off x="578839" y="453006"/>
            <a:ext cx="11023133" cy="813732"/>
          </a:xfrm>
        </p:spPr>
        <p:txBody>
          <a:bodyPr>
            <a:normAutofit/>
          </a:bodyPr>
          <a:lstStyle/>
          <a:p>
            <a:r>
              <a:rPr lang="en-US" sz="4000" dirty="0">
                <a:latin typeface="Arial" panose="020B0604020202020204" pitchFamily="34" charset="0"/>
                <a:cs typeface="Arial" panose="020B0604020202020204" pitchFamily="34" charset="0"/>
              </a:rPr>
              <a:t>Impact on Auditing</a:t>
            </a:r>
          </a:p>
        </p:txBody>
      </p:sp>
      <p:sp>
        <p:nvSpPr>
          <p:cNvPr id="3" name="Content Placeholder 2">
            <a:extLst>
              <a:ext uri="{FF2B5EF4-FFF2-40B4-BE49-F238E27FC236}">
                <a16:creationId xmlns:a16="http://schemas.microsoft.com/office/drawing/2014/main" id="{092B134A-4D6A-423D-9478-2AAE131BFE18}"/>
              </a:ext>
            </a:extLst>
          </p:cNvPr>
          <p:cNvSpPr>
            <a:spLocks noGrp="1"/>
          </p:cNvSpPr>
          <p:nvPr>
            <p:ph idx="1"/>
          </p:nvPr>
        </p:nvSpPr>
        <p:spPr>
          <a:xfrm>
            <a:off x="578840" y="1669409"/>
            <a:ext cx="11023134" cy="3657600"/>
          </a:xfrm>
        </p:spPr>
        <p:txBody>
          <a:bodyPr>
            <a:normAutofit/>
          </a:bodyPr>
          <a:lstStyle/>
          <a:p>
            <a:pPr fontAlgn="base"/>
            <a:r>
              <a:rPr lang="en-US" dirty="0">
                <a:latin typeface="Arial" panose="020B0604020202020204" pitchFamily="34" charset="0"/>
                <a:cs typeface="Arial" panose="020B0604020202020204" pitchFamily="34" charset="0"/>
              </a:rPr>
              <a:t>Data analytics can help auditors in ways that impact both the effectiveness and efficiency of the audit. </a:t>
            </a:r>
          </a:p>
          <a:p>
            <a:pPr marL="609584" lvl="3" indent="0" fontAlgn="base">
              <a:buNone/>
            </a:pPr>
            <a:r>
              <a:rPr lang="en-US" sz="2400" dirty="0">
                <a:latin typeface="Arial" panose="020B0604020202020204" pitchFamily="34" charset="0"/>
                <a:cs typeface="Arial" panose="020B0604020202020204" pitchFamily="34" charset="0"/>
              </a:rPr>
              <a:t>1) Spend less time looking for evidence, which will allow more time for presenting their findings and making judgments. </a:t>
            </a:r>
          </a:p>
          <a:p>
            <a:pPr marL="609584" lvl="3" indent="0" fontAlgn="base">
              <a:buNone/>
            </a:pPr>
            <a:r>
              <a:rPr lang="en-US" sz="2400" dirty="0">
                <a:latin typeface="Arial" panose="020B0604020202020204" pitchFamily="34" charset="0"/>
                <a:cs typeface="Arial" panose="020B0604020202020204" pitchFamily="34" charset="0"/>
              </a:rPr>
              <a:t>2) Allow auditors to vastly expand sampling beyond current traditional sample sizes and, in many cases, may be able to test the full population of transactions. </a:t>
            </a:r>
          </a:p>
          <a:p>
            <a:endParaRPr lang="en-US" dirty="0"/>
          </a:p>
        </p:txBody>
      </p:sp>
    </p:spTree>
    <p:extLst>
      <p:ext uri="{BB962C8B-B14F-4D97-AF65-F5344CB8AC3E}">
        <p14:creationId xmlns:p14="http://schemas.microsoft.com/office/powerpoint/2010/main" val="3798153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EF5A467-08C1-62C6-F5AD-51DB18A98ACF}"/>
              </a:ext>
            </a:extLst>
          </p:cNvPr>
          <p:cNvSpPr>
            <a:spLocks noGrp="1"/>
          </p:cNvSpPr>
          <p:nvPr>
            <p:ph sz="quarter" idx="10"/>
          </p:nvPr>
        </p:nvSpPr>
        <p:spPr>
          <a:xfrm>
            <a:off x="576537" y="3665000"/>
            <a:ext cx="11025437" cy="905933"/>
          </a:xfrm>
        </p:spPr>
        <p:txBody>
          <a:bodyPr>
            <a:normAutofit/>
          </a:bodyPr>
          <a:lstStyle/>
          <a:p>
            <a:r>
              <a:rPr lang="en-US" dirty="0">
                <a:solidFill>
                  <a:schemeClr val="tx1"/>
                </a:solidFill>
                <a:latin typeface="Arial" panose="020B0604020202020204" pitchFamily="34" charset="0"/>
                <a:cs typeface="Arial" panose="020B0604020202020204" pitchFamily="34" charset="0"/>
              </a:rPr>
              <a:t>What are they?</a:t>
            </a:r>
          </a:p>
        </p:txBody>
      </p:sp>
      <p:sp>
        <p:nvSpPr>
          <p:cNvPr id="3" name="Title 2">
            <a:extLst>
              <a:ext uri="{FF2B5EF4-FFF2-40B4-BE49-F238E27FC236}">
                <a16:creationId xmlns:a16="http://schemas.microsoft.com/office/drawing/2014/main" id="{6FFC497D-1AC2-CB29-505C-6387991346BB}"/>
              </a:ext>
            </a:extLst>
          </p:cNvPr>
          <p:cNvSpPr>
            <a:spLocks noGrp="1"/>
          </p:cNvSpPr>
          <p:nvPr>
            <p:ph type="title"/>
          </p:nvPr>
        </p:nvSpPr>
        <p:spPr>
          <a:xfrm>
            <a:off x="609600" y="2248365"/>
            <a:ext cx="10992374" cy="1143004"/>
          </a:xfrm>
        </p:spPr>
        <p:txBody>
          <a:bodyPr>
            <a:noAutofit/>
          </a:bodyPr>
          <a:lstStyle/>
          <a:p>
            <a:pPr algn="ctr"/>
            <a:r>
              <a:rPr lang="en-US" sz="3800" dirty="0">
                <a:solidFill>
                  <a:schemeClr val="tx1"/>
                </a:solidFill>
                <a:latin typeface="Arial" panose="020B0604020202020204" pitchFamily="34" charset="0"/>
                <a:cs typeface="Arial" panose="020B0604020202020204" pitchFamily="34" charset="0"/>
              </a:rPr>
              <a:t>Understand the basics of data analytics and big data </a:t>
            </a:r>
          </a:p>
        </p:txBody>
      </p:sp>
    </p:spTree>
    <p:extLst>
      <p:ext uri="{BB962C8B-B14F-4D97-AF65-F5344CB8AC3E}">
        <p14:creationId xmlns:p14="http://schemas.microsoft.com/office/powerpoint/2010/main" val="17535003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62FB5-3EB2-4BD0-81FD-413DC2A8D68F}"/>
              </a:ext>
            </a:extLst>
          </p:cNvPr>
          <p:cNvSpPr>
            <a:spLocks noGrp="1"/>
          </p:cNvSpPr>
          <p:nvPr>
            <p:ph type="title"/>
          </p:nvPr>
        </p:nvSpPr>
        <p:spPr>
          <a:xfrm>
            <a:off x="620785" y="360726"/>
            <a:ext cx="10981189" cy="755009"/>
          </a:xfrm>
        </p:spPr>
        <p:txBody>
          <a:bodyPr>
            <a:normAutofit/>
          </a:bodyPr>
          <a:lstStyle/>
          <a:p>
            <a:r>
              <a:rPr lang="en-US" sz="4000" dirty="0">
                <a:latin typeface="Arial" panose="020B0604020202020204" pitchFamily="34" charset="0"/>
                <a:cs typeface="Arial" panose="020B0604020202020204" pitchFamily="34" charset="0"/>
              </a:rPr>
              <a:t>Impact on Auditing</a:t>
            </a:r>
          </a:p>
        </p:txBody>
      </p:sp>
      <p:sp>
        <p:nvSpPr>
          <p:cNvPr id="3" name="Content Placeholder 2">
            <a:extLst>
              <a:ext uri="{FF2B5EF4-FFF2-40B4-BE49-F238E27FC236}">
                <a16:creationId xmlns:a16="http://schemas.microsoft.com/office/drawing/2014/main" id="{092B134A-4D6A-423D-9478-2AAE131BFE18}"/>
              </a:ext>
            </a:extLst>
          </p:cNvPr>
          <p:cNvSpPr>
            <a:spLocks noGrp="1"/>
          </p:cNvSpPr>
          <p:nvPr>
            <p:ph idx="1"/>
          </p:nvPr>
        </p:nvSpPr>
        <p:spPr>
          <a:xfrm>
            <a:off x="620785" y="1417739"/>
            <a:ext cx="10981189" cy="3926048"/>
          </a:xfrm>
        </p:spPr>
        <p:txBody>
          <a:bodyPr>
            <a:normAutofit/>
          </a:bodyPr>
          <a:lstStyle/>
          <a:p>
            <a:pPr marL="228600" lvl="2" fontAlgn="base">
              <a:spcBef>
                <a:spcPts val="1000"/>
              </a:spcBef>
            </a:pPr>
            <a:r>
              <a:rPr lang="en-US" sz="2400" dirty="0">
                <a:latin typeface="Arial" panose="020B0604020202020204" pitchFamily="34" charset="0"/>
                <a:cs typeface="Arial" panose="020B0604020202020204" pitchFamily="34" charset="0"/>
              </a:rPr>
              <a:t>Greater insight into the client’s operations gives auditors a better understanding of a client’s business risk during the planning processes. </a:t>
            </a:r>
          </a:p>
          <a:p>
            <a:pPr marL="228600" lvl="2" fontAlgn="base">
              <a:spcBef>
                <a:spcPts val="1000"/>
              </a:spcBef>
            </a:pPr>
            <a:r>
              <a:rPr lang="en-US" sz="2400" dirty="0">
                <a:latin typeface="Arial" panose="020B0604020202020204" pitchFamily="34" charset="0"/>
                <a:cs typeface="Arial" panose="020B0604020202020204" pitchFamily="34" charset="0"/>
              </a:rPr>
              <a:t>This understanding helps drive the auditor’s assessment of Inherent Risk (which is an estimate) and more accurately assess the RMM (Risk of Material Misstatement) which helps them better manage audit risk.  </a:t>
            </a:r>
          </a:p>
          <a:p>
            <a:pPr marL="228600" lvl="2" fontAlgn="base">
              <a:spcBef>
                <a:spcPts val="1000"/>
              </a:spcBef>
            </a:pPr>
            <a:r>
              <a:rPr lang="en-US" sz="2400" dirty="0">
                <a:latin typeface="Arial" panose="020B0604020202020204" pitchFamily="34" charset="0"/>
                <a:cs typeface="Arial" panose="020B0604020202020204" pitchFamily="34" charset="0"/>
              </a:rPr>
              <a:t>Increases in automation can result in both higher quality and consistency of the audit and will help auditors identify issues earlier. This gives them the ability to engage management earlier and resolve issues before it’s too late to fix them within the fiscal year. </a:t>
            </a:r>
          </a:p>
          <a:p>
            <a:pPr marL="228600" lvl="2" fontAlgn="base">
              <a:spcBef>
                <a:spcPts val="1000"/>
              </a:spcBef>
            </a:pPr>
            <a:endParaRPr lang="en-US" sz="24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0305869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62FB5-3EB2-4BD0-81FD-413DC2A8D68F}"/>
              </a:ext>
            </a:extLst>
          </p:cNvPr>
          <p:cNvSpPr>
            <a:spLocks noGrp="1"/>
          </p:cNvSpPr>
          <p:nvPr>
            <p:ph type="title"/>
          </p:nvPr>
        </p:nvSpPr>
        <p:spPr>
          <a:xfrm>
            <a:off x="595618" y="310393"/>
            <a:ext cx="10981188" cy="763398"/>
          </a:xfrm>
        </p:spPr>
        <p:txBody>
          <a:bodyPr>
            <a:normAutofit/>
          </a:bodyPr>
          <a:lstStyle/>
          <a:p>
            <a:r>
              <a:rPr lang="en-US" sz="4000" dirty="0">
                <a:latin typeface="Arial" panose="020B0604020202020204" pitchFamily="34" charset="0"/>
                <a:cs typeface="Arial" panose="020B0604020202020204" pitchFamily="34" charset="0"/>
              </a:rPr>
              <a:t>Impact on Auditing</a:t>
            </a:r>
          </a:p>
        </p:txBody>
      </p:sp>
      <p:sp>
        <p:nvSpPr>
          <p:cNvPr id="3" name="Content Placeholder 2">
            <a:extLst>
              <a:ext uri="{FF2B5EF4-FFF2-40B4-BE49-F238E27FC236}">
                <a16:creationId xmlns:a16="http://schemas.microsoft.com/office/drawing/2014/main" id="{092B134A-4D6A-423D-9478-2AAE131BFE18}"/>
              </a:ext>
            </a:extLst>
          </p:cNvPr>
          <p:cNvSpPr>
            <a:spLocks noGrp="1"/>
          </p:cNvSpPr>
          <p:nvPr>
            <p:ph idx="1"/>
          </p:nvPr>
        </p:nvSpPr>
        <p:spPr>
          <a:xfrm>
            <a:off x="595617" y="1359017"/>
            <a:ext cx="10981189" cy="4060272"/>
          </a:xfrm>
        </p:spPr>
        <p:txBody>
          <a:bodyPr>
            <a:noAutofit/>
          </a:bodyPr>
          <a:lstStyle/>
          <a:p>
            <a:pPr fontAlgn="base"/>
            <a:r>
              <a:rPr lang="en-US" dirty="0">
                <a:latin typeface="Arial" panose="020B0604020202020204" pitchFamily="34" charset="0"/>
                <a:cs typeface="Arial" panose="020B0604020202020204" pitchFamily="34" charset="0"/>
              </a:rPr>
              <a:t>IT advisory/consulting and tax services would also benefit from the greater insight provided by data analytics from the </a:t>
            </a:r>
            <a:r>
              <a:rPr lang="en-US" sz="2533" dirty="0">
                <a:latin typeface="Arial" panose="020B0604020202020204" pitchFamily="34" charset="0"/>
                <a:cs typeface="Arial" panose="020B0604020202020204" pitchFamily="34" charset="0"/>
              </a:rPr>
              <a:t>audit</a:t>
            </a:r>
            <a:r>
              <a:rPr lang="en-US" dirty="0">
                <a:latin typeface="Arial" panose="020B0604020202020204" pitchFamily="34" charset="0"/>
                <a:cs typeface="Arial" panose="020B0604020202020204" pitchFamily="34" charset="0"/>
              </a:rPr>
              <a:t> team because the analyses could provide a better picture of multiple functional areas. </a:t>
            </a:r>
          </a:p>
          <a:p>
            <a:pPr fontAlgn="base"/>
            <a:r>
              <a:rPr lang="en-US" sz="2800" dirty="0">
                <a:latin typeface="Arial" panose="020B0604020202020204" pitchFamily="34" charset="0"/>
                <a:cs typeface="Arial" panose="020B0604020202020204" pitchFamily="34" charset="0"/>
              </a:rPr>
              <a:t>Firms that adapt early to these changes will have a significant advantage over slow movers, as the harnessing of data analytics will provide notable benefits in the upcoming years.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10441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47D5DEB-0208-93EB-114A-0FEF7FA5AE06}"/>
              </a:ext>
            </a:extLst>
          </p:cNvPr>
          <p:cNvSpPr>
            <a:spLocks noGrp="1"/>
          </p:cNvSpPr>
          <p:nvPr>
            <p:ph sz="quarter" idx="10"/>
          </p:nvPr>
        </p:nvSpPr>
        <p:spPr>
          <a:xfrm>
            <a:off x="609599" y="3959726"/>
            <a:ext cx="10983985" cy="905933"/>
          </a:xfrm>
        </p:spPr>
        <p:txBody>
          <a:bodyPr/>
          <a:lstStyle/>
          <a:p>
            <a:r>
              <a:rPr lang="en-US" dirty="0"/>
              <a:t>How does </a:t>
            </a:r>
            <a:r>
              <a:rPr lang="en-US" sz="3000" dirty="0">
                <a:solidFill>
                  <a:schemeClr val="tx1"/>
                </a:solidFill>
                <a:latin typeface="Arial" panose="020B0604020202020204" pitchFamily="34" charset="0"/>
                <a:cs typeface="Arial" panose="020B0604020202020204" pitchFamily="34" charset="0"/>
              </a:rPr>
              <a:t>How does one help the other?</a:t>
            </a:r>
            <a:r>
              <a:rPr lang="en-US" dirty="0"/>
              <a:t> the other?</a:t>
            </a:r>
          </a:p>
        </p:txBody>
      </p:sp>
      <p:sp>
        <p:nvSpPr>
          <p:cNvPr id="3" name="Title 2">
            <a:extLst>
              <a:ext uri="{FF2B5EF4-FFF2-40B4-BE49-F238E27FC236}">
                <a16:creationId xmlns:a16="http://schemas.microsoft.com/office/drawing/2014/main" id="{A6A6DCB9-BDB4-8019-7F15-9B74DDA9AB95}"/>
              </a:ext>
            </a:extLst>
          </p:cNvPr>
          <p:cNvSpPr>
            <a:spLocks noGrp="1"/>
          </p:cNvSpPr>
          <p:nvPr>
            <p:ph type="title"/>
          </p:nvPr>
        </p:nvSpPr>
        <p:spPr>
          <a:xfrm>
            <a:off x="609600" y="1568781"/>
            <a:ext cx="10983984" cy="1954840"/>
          </a:xfrm>
        </p:spPr>
        <p:txBody>
          <a:bodyPr>
            <a:noAutofit/>
          </a:bodyPr>
          <a:lstStyle/>
          <a:p>
            <a:pPr algn="ctr"/>
            <a:r>
              <a:rPr lang="en-US" sz="3400" dirty="0">
                <a:solidFill>
                  <a:schemeClr val="tx1"/>
                </a:solidFill>
                <a:latin typeface="Arial" panose="020B0604020202020204" pitchFamily="34" charset="0"/>
                <a:cs typeface="Arial" panose="020B0604020202020204" pitchFamily="34" charset="0"/>
              </a:rPr>
              <a:t>Understand the relationship between cognitive ability and the ability to perform data analytics functions	</a:t>
            </a:r>
          </a:p>
        </p:txBody>
      </p:sp>
    </p:spTree>
    <p:extLst>
      <p:ext uri="{BB962C8B-B14F-4D97-AF65-F5344CB8AC3E}">
        <p14:creationId xmlns:p14="http://schemas.microsoft.com/office/powerpoint/2010/main" val="29502291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F2764D3-5317-75E1-5029-CB44ED918D57}"/>
              </a:ext>
            </a:extLst>
          </p:cNvPr>
          <p:cNvSpPr>
            <a:spLocks noGrp="1"/>
          </p:cNvSpPr>
          <p:nvPr>
            <p:ph sz="half" idx="1"/>
          </p:nvPr>
        </p:nvSpPr>
        <p:spPr>
          <a:xfrm>
            <a:off x="609600" y="1747522"/>
            <a:ext cx="10972800" cy="3663377"/>
          </a:xfrm>
        </p:spPr>
        <p:txBody>
          <a:bodyPr>
            <a:normAutofit/>
          </a:bodyPr>
          <a:lstStyle/>
          <a:p>
            <a:r>
              <a:rPr lang="en-US" sz="2200" dirty="0">
                <a:latin typeface="Arial" panose="020B0604020202020204" pitchFamily="34" charset="0"/>
                <a:cs typeface="Arial" panose="020B0604020202020204" pitchFamily="34" charset="0"/>
              </a:rPr>
              <a:t>Cognitive ability is considered our general intelligence level and provides us the ability to think abstractly, comprehend complex situations, problem solve, and gather and retain information from our life experiences (Plomin, 1999). </a:t>
            </a:r>
          </a:p>
          <a:p>
            <a:pPr marL="0" indent="0">
              <a:buNone/>
            </a:pPr>
            <a:endParaRPr lang="en-US" sz="22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Cognitive ability includes components such as mechanical reasoning, spatial awareness, numerical reasoning, critical thinking, and general intelligence (Davies, 2017). </a:t>
            </a:r>
          </a:p>
        </p:txBody>
      </p:sp>
      <p:sp>
        <p:nvSpPr>
          <p:cNvPr id="4" name="Title 3">
            <a:extLst>
              <a:ext uri="{FF2B5EF4-FFF2-40B4-BE49-F238E27FC236}">
                <a16:creationId xmlns:a16="http://schemas.microsoft.com/office/drawing/2014/main" id="{0101B940-CE1C-23E2-E3B4-B3E7C539A8FD}"/>
              </a:ext>
            </a:extLst>
          </p:cNvPr>
          <p:cNvSpPr>
            <a:spLocks noGrp="1"/>
          </p:cNvSpPr>
          <p:nvPr>
            <p:ph type="title"/>
          </p:nvPr>
        </p:nvSpPr>
        <p:spPr/>
        <p:txBody>
          <a:bodyPr>
            <a:normAutofit/>
          </a:bodyPr>
          <a:lstStyle/>
          <a:p>
            <a:r>
              <a:rPr lang="en-US" sz="4200" dirty="0">
                <a:latin typeface="Arial" panose="020B0604020202020204" pitchFamily="34" charset="0"/>
                <a:cs typeface="Arial" panose="020B0604020202020204" pitchFamily="34" charset="0"/>
              </a:rPr>
              <a:t>What is cognitive ability</a:t>
            </a:r>
          </a:p>
        </p:txBody>
      </p:sp>
    </p:spTree>
    <p:extLst>
      <p:ext uri="{BB962C8B-B14F-4D97-AF65-F5344CB8AC3E}">
        <p14:creationId xmlns:p14="http://schemas.microsoft.com/office/powerpoint/2010/main" val="28085662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F2764D3-5317-75E1-5029-CB44ED918D57}"/>
              </a:ext>
            </a:extLst>
          </p:cNvPr>
          <p:cNvSpPr>
            <a:spLocks noGrp="1"/>
          </p:cNvSpPr>
          <p:nvPr>
            <p:ph sz="half" idx="1"/>
          </p:nvPr>
        </p:nvSpPr>
        <p:spPr>
          <a:xfrm>
            <a:off x="609600" y="1747523"/>
            <a:ext cx="10972800" cy="3638210"/>
          </a:xfrm>
        </p:spPr>
        <p:txBody>
          <a:bodyPr>
            <a:normAutofit/>
          </a:bodyPr>
          <a:lstStyle/>
          <a:p>
            <a:r>
              <a:rPr lang="en-US" sz="2200" dirty="0">
                <a:latin typeface="Arial" panose="020B0604020202020204" pitchFamily="34" charset="0"/>
                <a:cs typeface="Arial" panose="020B0604020202020204" pitchFamily="34" charset="0"/>
              </a:rPr>
              <a:t>This ability drives the processes of how we choose to engage in learning and how we learn, remember, and solve problems of various levels of complexity, and the best learners do not just memorize random pieces of information (</a:t>
            </a:r>
            <a:r>
              <a:rPr lang="en-US" sz="2200" dirty="0" err="1">
                <a:latin typeface="Arial" panose="020B0604020202020204" pitchFamily="34" charset="0"/>
                <a:cs typeface="Arial" panose="020B0604020202020204" pitchFamily="34" charset="0"/>
              </a:rPr>
              <a:t>Nordin</a:t>
            </a:r>
            <a:r>
              <a:rPr lang="en-US" sz="2200" dirty="0">
                <a:latin typeface="Arial" panose="020B0604020202020204" pitchFamily="34" charset="0"/>
                <a:cs typeface="Arial" panose="020B0604020202020204" pitchFamily="34" charset="0"/>
              </a:rPr>
              <a:t> &amp; </a:t>
            </a:r>
            <a:r>
              <a:rPr lang="en-US" sz="2200" dirty="0" err="1">
                <a:latin typeface="Arial" panose="020B0604020202020204" pitchFamily="34" charset="0"/>
                <a:cs typeface="Arial" panose="020B0604020202020204" pitchFamily="34" charset="0"/>
              </a:rPr>
              <a:t>Dakwah</a:t>
            </a:r>
            <a:r>
              <a:rPr lang="en-US" sz="2200" dirty="0">
                <a:latin typeface="Arial" panose="020B0604020202020204" pitchFamily="34" charset="0"/>
                <a:cs typeface="Arial" panose="020B0604020202020204" pitchFamily="34" charset="0"/>
              </a:rPr>
              <a:t>, 2015). </a:t>
            </a:r>
          </a:p>
          <a:p>
            <a:pPr marL="0" indent="0">
              <a:buNone/>
            </a:pPr>
            <a:endParaRPr lang="en-US" sz="22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When our cognitive abilities are developed at an advanced level, the process of learning is more straightforward for us. In contrast, when cognitive abilities are not as developed, the learning process is more challenging (Bhat, 2016). </a:t>
            </a:r>
          </a:p>
        </p:txBody>
      </p:sp>
      <p:sp>
        <p:nvSpPr>
          <p:cNvPr id="4" name="Title 3">
            <a:extLst>
              <a:ext uri="{FF2B5EF4-FFF2-40B4-BE49-F238E27FC236}">
                <a16:creationId xmlns:a16="http://schemas.microsoft.com/office/drawing/2014/main" id="{0101B940-CE1C-23E2-E3B4-B3E7C539A8FD}"/>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What is cognitive ability</a:t>
            </a:r>
          </a:p>
        </p:txBody>
      </p:sp>
    </p:spTree>
    <p:extLst>
      <p:ext uri="{BB962C8B-B14F-4D97-AF65-F5344CB8AC3E}">
        <p14:creationId xmlns:p14="http://schemas.microsoft.com/office/powerpoint/2010/main" val="35534923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F2764D3-5317-75E1-5029-CB44ED918D57}"/>
              </a:ext>
            </a:extLst>
          </p:cNvPr>
          <p:cNvSpPr>
            <a:spLocks noGrp="1"/>
          </p:cNvSpPr>
          <p:nvPr>
            <p:ph sz="half" idx="1"/>
          </p:nvPr>
        </p:nvSpPr>
        <p:spPr>
          <a:xfrm>
            <a:off x="609600" y="1747522"/>
            <a:ext cx="10972800" cy="3680155"/>
          </a:xfrm>
        </p:spPr>
        <p:txBody>
          <a:bodyPr>
            <a:normAutofit/>
          </a:bodyPr>
          <a:lstStyle/>
          <a:p>
            <a:r>
              <a:rPr lang="en-US" sz="2200" dirty="0">
                <a:latin typeface="Arial" panose="020B0604020202020204" pitchFamily="34" charset="0"/>
                <a:cs typeface="Arial" panose="020B0604020202020204" pitchFamily="34" charset="0"/>
              </a:rPr>
              <a:t>The cycle of growth for cognitive development starts when an individual is around two years old and moves through a series of ups and downs in performance levels, which continue into early adulthood (Fischer &amp; </a:t>
            </a:r>
            <a:r>
              <a:rPr lang="en-US" sz="2200" dirty="0" err="1">
                <a:latin typeface="Arial" panose="020B0604020202020204" pitchFamily="34" charset="0"/>
                <a:cs typeface="Arial" panose="020B0604020202020204" pitchFamily="34" charset="0"/>
              </a:rPr>
              <a:t>Bidell</a:t>
            </a:r>
            <a:r>
              <a:rPr lang="en-US" sz="2200" dirty="0">
                <a:latin typeface="Arial" panose="020B0604020202020204" pitchFamily="34" charset="0"/>
                <a:cs typeface="Arial" panose="020B0604020202020204" pitchFamily="34" charset="0"/>
              </a:rPr>
              <a:t>, 2006).</a:t>
            </a:r>
          </a:p>
          <a:p>
            <a:endParaRPr lang="en-US" sz="22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Brain and human behaviors research indicate that the capacity to engage in reflective judgment through advanced levels of abstract thinking does not emerge until early adulthood. </a:t>
            </a:r>
          </a:p>
        </p:txBody>
      </p:sp>
      <p:sp>
        <p:nvSpPr>
          <p:cNvPr id="4" name="Title 3">
            <a:extLst>
              <a:ext uri="{FF2B5EF4-FFF2-40B4-BE49-F238E27FC236}">
                <a16:creationId xmlns:a16="http://schemas.microsoft.com/office/drawing/2014/main" id="{0101B940-CE1C-23E2-E3B4-B3E7C539A8FD}"/>
              </a:ext>
            </a:extLst>
          </p:cNvPr>
          <p:cNvSpPr>
            <a:spLocks noGrp="1"/>
          </p:cNvSpPr>
          <p:nvPr>
            <p:ph type="title"/>
          </p:nvPr>
        </p:nvSpPr>
        <p:spPr/>
        <p:txBody>
          <a:bodyPr>
            <a:normAutofit/>
          </a:bodyPr>
          <a:lstStyle/>
          <a:p>
            <a:r>
              <a:rPr lang="en-US" sz="4200" dirty="0">
                <a:latin typeface="Arial" panose="020B0604020202020204" pitchFamily="34" charset="0"/>
                <a:cs typeface="Arial" panose="020B0604020202020204" pitchFamily="34" charset="0"/>
              </a:rPr>
              <a:t>What is cognitive ability</a:t>
            </a:r>
          </a:p>
        </p:txBody>
      </p:sp>
    </p:spTree>
    <p:extLst>
      <p:ext uri="{BB962C8B-B14F-4D97-AF65-F5344CB8AC3E}">
        <p14:creationId xmlns:p14="http://schemas.microsoft.com/office/powerpoint/2010/main" val="41487917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F2764D3-5317-75E1-5029-CB44ED918D57}"/>
              </a:ext>
            </a:extLst>
          </p:cNvPr>
          <p:cNvSpPr>
            <a:spLocks noGrp="1"/>
          </p:cNvSpPr>
          <p:nvPr>
            <p:ph sz="half" idx="1"/>
          </p:nvPr>
        </p:nvSpPr>
        <p:spPr>
          <a:xfrm>
            <a:off x="609600" y="1747522"/>
            <a:ext cx="10972800" cy="3680155"/>
          </a:xfrm>
        </p:spPr>
        <p:txBody>
          <a:bodyPr>
            <a:normAutofit/>
          </a:bodyPr>
          <a:lstStyle/>
          <a:p>
            <a:r>
              <a:rPr lang="en-US" sz="2200" dirty="0">
                <a:latin typeface="Arial" panose="020B0604020202020204" pitchFamily="34" charset="0"/>
                <a:cs typeface="Arial" panose="020B0604020202020204" pitchFamily="34" charset="0"/>
              </a:rPr>
              <a:t>Fischer’s (1980) model of cognitive skill theory (Skill Theory) added a background to how complex reasoning is developed. </a:t>
            </a:r>
          </a:p>
          <a:p>
            <a:r>
              <a:rPr lang="en-US" sz="2200" dirty="0">
                <a:latin typeface="Arial" panose="020B0604020202020204" pitchFamily="34" charset="0"/>
                <a:cs typeface="Arial" panose="020B0604020202020204" pitchFamily="34" charset="0"/>
              </a:rPr>
              <a:t>Skill Theory outlines the professional maturation of individuals and how an individual’s environment contributes to the development of skills. </a:t>
            </a:r>
          </a:p>
          <a:p>
            <a:r>
              <a:rPr lang="en-US" sz="2200" dirty="0">
                <a:latin typeface="Arial" panose="020B0604020202020204" pitchFamily="34" charset="0"/>
                <a:cs typeface="Arial" panose="020B0604020202020204" pitchFamily="34" charset="0"/>
              </a:rPr>
              <a:t>The developmental levels of Skill Theory occur as the brain conducts re-organizations of behavior. </a:t>
            </a:r>
          </a:p>
        </p:txBody>
      </p:sp>
      <p:sp>
        <p:nvSpPr>
          <p:cNvPr id="4" name="Title 3">
            <a:extLst>
              <a:ext uri="{FF2B5EF4-FFF2-40B4-BE49-F238E27FC236}">
                <a16:creationId xmlns:a16="http://schemas.microsoft.com/office/drawing/2014/main" id="{0101B940-CE1C-23E2-E3B4-B3E7C539A8FD}"/>
              </a:ext>
            </a:extLst>
          </p:cNvPr>
          <p:cNvSpPr>
            <a:spLocks noGrp="1"/>
          </p:cNvSpPr>
          <p:nvPr>
            <p:ph type="title"/>
          </p:nvPr>
        </p:nvSpPr>
        <p:spPr/>
        <p:txBody>
          <a:bodyPr>
            <a:normAutofit/>
          </a:bodyPr>
          <a:lstStyle/>
          <a:p>
            <a:r>
              <a:rPr lang="en-US" sz="4200" dirty="0">
                <a:latin typeface="Arial" panose="020B0604020202020204" pitchFamily="34" charset="0"/>
                <a:cs typeface="Arial" panose="020B0604020202020204" pitchFamily="34" charset="0"/>
              </a:rPr>
              <a:t>What is cognitive ability</a:t>
            </a:r>
          </a:p>
        </p:txBody>
      </p:sp>
    </p:spTree>
    <p:extLst>
      <p:ext uri="{BB962C8B-B14F-4D97-AF65-F5344CB8AC3E}">
        <p14:creationId xmlns:p14="http://schemas.microsoft.com/office/powerpoint/2010/main" val="20224331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F2764D3-5317-75E1-5029-CB44ED918D57}"/>
              </a:ext>
            </a:extLst>
          </p:cNvPr>
          <p:cNvSpPr>
            <a:spLocks noGrp="1"/>
          </p:cNvSpPr>
          <p:nvPr>
            <p:ph sz="half" idx="1"/>
          </p:nvPr>
        </p:nvSpPr>
        <p:spPr>
          <a:xfrm>
            <a:off x="609600" y="1747522"/>
            <a:ext cx="10972800" cy="3680155"/>
          </a:xfrm>
        </p:spPr>
        <p:txBody>
          <a:bodyPr>
            <a:normAutofit/>
          </a:bodyPr>
          <a:lstStyle/>
          <a:p>
            <a:r>
              <a:rPr lang="en-US" sz="2200" dirty="0">
                <a:latin typeface="Arial" panose="020B0604020202020204" pitchFamily="34" charset="0"/>
                <a:cs typeface="Arial" panose="020B0604020202020204" pitchFamily="34" charset="0"/>
              </a:rPr>
              <a:t>This reorganization of behavior facilitates the use of new higher-order cognitive ability levels built upon combinations of previously constructed lower-order cognitive abilities. </a:t>
            </a:r>
          </a:p>
          <a:p>
            <a:r>
              <a:rPr lang="en-US" sz="2200" dirty="0">
                <a:latin typeface="Arial" panose="020B0604020202020204" pitchFamily="34" charset="0"/>
                <a:cs typeface="Arial" panose="020B0604020202020204" pitchFamily="34" charset="0"/>
              </a:rPr>
              <a:t>As individuals develop complex reasoning, their developmental range will fluctuate between functional and optimal skill levels based on their environment. </a:t>
            </a:r>
          </a:p>
          <a:p>
            <a:r>
              <a:rPr lang="en-US" sz="2200" dirty="0">
                <a:latin typeface="Arial" panose="020B0604020202020204" pitchFamily="34" charset="0"/>
                <a:cs typeface="Arial" panose="020B0604020202020204" pitchFamily="34" charset="0"/>
              </a:rPr>
              <a:t>An individual must solidify those less complex cognitive skills, and then they will be able to develop more complex cognitive skills. </a:t>
            </a:r>
          </a:p>
          <a:p>
            <a:endParaRPr lang="en-US" sz="2200" dirty="0">
              <a:latin typeface="Arial" panose="020B0604020202020204" pitchFamily="34" charset="0"/>
              <a:cs typeface="Arial" panose="020B0604020202020204" pitchFamily="34" charset="0"/>
            </a:endParaRPr>
          </a:p>
        </p:txBody>
      </p:sp>
      <p:sp>
        <p:nvSpPr>
          <p:cNvPr id="4" name="Title 3">
            <a:extLst>
              <a:ext uri="{FF2B5EF4-FFF2-40B4-BE49-F238E27FC236}">
                <a16:creationId xmlns:a16="http://schemas.microsoft.com/office/drawing/2014/main" id="{0101B940-CE1C-23E2-E3B4-B3E7C539A8FD}"/>
              </a:ext>
            </a:extLst>
          </p:cNvPr>
          <p:cNvSpPr>
            <a:spLocks noGrp="1"/>
          </p:cNvSpPr>
          <p:nvPr>
            <p:ph type="title"/>
          </p:nvPr>
        </p:nvSpPr>
        <p:spPr/>
        <p:txBody>
          <a:bodyPr>
            <a:normAutofit/>
          </a:bodyPr>
          <a:lstStyle/>
          <a:p>
            <a:r>
              <a:rPr lang="en-US" sz="4200" dirty="0">
                <a:latin typeface="Arial" panose="020B0604020202020204" pitchFamily="34" charset="0"/>
                <a:cs typeface="Arial" panose="020B0604020202020204" pitchFamily="34" charset="0"/>
              </a:rPr>
              <a:t>What is cognitive ability</a:t>
            </a:r>
          </a:p>
        </p:txBody>
      </p:sp>
    </p:spTree>
    <p:extLst>
      <p:ext uri="{BB962C8B-B14F-4D97-AF65-F5344CB8AC3E}">
        <p14:creationId xmlns:p14="http://schemas.microsoft.com/office/powerpoint/2010/main" val="17382327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F2764D3-5317-75E1-5029-CB44ED918D57}"/>
              </a:ext>
            </a:extLst>
          </p:cNvPr>
          <p:cNvSpPr>
            <a:spLocks noGrp="1"/>
          </p:cNvSpPr>
          <p:nvPr>
            <p:ph sz="half" idx="1"/>
          </p:nvPr>
        </p:nvSpPr>
        <p:spPr>
          <a:xfrm>
            <a:off x="609600" y="1747522"/>
            <a:ext cx="10972800" cy="3680155"/>
          </a:xfrm>
        </p:spPr>
        <p:txBody>
          <a:bodyPr>
            <a:normAutofit/>
          </a:bodyPr>
          <a:lstStyle/>
          <a:p>
            <a:r>
              <a:rPr lang="en-US" sz="2200" dirty="0">
                <a:latin typeface="Arial" panose="020B0604020202020204" pitchFamily="34" charset="0"/>
                <a:cs typeface="Arial" panose="020B0604020202020204" pitchFamily="34" charset="0"/>
              </a:rPr>
              <a:t>Reflective judgment requires an individual to coordinate multiple views, so this skill cannot develop until adults can engage in abstract thought (Fischer &amp; </a:t>
            </a:r>
            <a:r>
              <a:rPr lang="en-US" sz="2200" dirty="0" err="1">
                <a:latin typeface="Arial" panose="020B0604020202020204" pitchFamily="34" charset="0"/>
                <a:cs typeface="Arial" panose="020B0604020202020204" pitchFamily="34" charset="0"/>
              </a:rPr>
              <a:t>Pruyne</a:t>
            </a:r>
            <a:r>
              <a:rPr lang="en-US" sz="2200" dirty="0">
                <a:latin typeface="Arial" panose="020B0604020202020204" pitchFamily="34" charset="0"/>
                <a:cs typeface="Arial" panose="020B0604020202020204" pitchFamily="34" charset="0"/>
              </a:rPr>
              <a:t>, 2003). </a:t>
            </a:r>
          </a:p>
          <a:p>
            <a:r>
              <a:rPr lang="en-US" sz="2200" dirty="0">
                <a:latin typeface="Arial" panose="020B0604020202020204" pitchFamily="34" charset="0"/>
                <a:cs typeface="Arial" panose="020B0604020202020204" pitchFamily="34" charset="0"/>
              </a:rPr>
              <a:t>Individuals move through periods when their skills grow at a faster pace because they are in an environment that supports optimal performance</a:t>
            </a:r>
          </a:p>
          <a:p>
            <a:r>
              <a:rPr lang="en-US" sz="2200" dirty="0">
                <a:latin typeface="Arial" panose="020B0604020202020204" pitchFamily="34" charset="0"/>
                <a:cs typeface="Arial" panose="020B0604020202020204" pitchFamily="34" charset="0"/>
              </a:rPr>
              <a:t>During their functional performance, they are not pushing the limits of their cognitive ability (optimal performance), and they grow slowly or do not progress at all (Fischer, 2008).</a:t>
            </a:r>
          </a:p>
        </p:txBody>
      </p:sp>
      <p:sp>
        <p:nvSpPr>
          <p:cNvPr id="4" name="Title 3">
            <a:extLst>
              <a:ext uri="{FF2B5EF4-FFF2-40B4-BE49-F238E27FC236}">
                <a16:creationId xmlns:a16="http://schemas.microsoft.com/office/drawing/2014/main" id="{0101B940-CE1C-23E2-E3B4-B3E7C539A8FD}"/>
              </a:ext>
            </a:extLst>
          </p:cNvPr>
          <p:cNvSpPr>
            <a:spLocks noGrp="1"/>
          </p:cNvSpPr>
          <p:nvPr>
            <p:ph type="title"/>
          </p:nvPr>
        </p:nvSpPr>
        <p:spPr/>
        <p:txBody>
          <a:bodyPr>
            <a:normAutofit/>
          </a:bodyPr>
          <a:lstStyle/>
          <a:p>
            <a:r>
              <a:rPr lang="en-US" sz="4200" dirty="0">
                <a:latin typeface="Arial" panose="020B0604020202020204" pitchFamily="34" charset="0"/>
                <a:cs typeface="Arial" panose="020B0604020202020204" pitchFamily="34" charset="0"/>
              </a:rPr>
              <a:t>What is cognitive ability</a:t>
            </a:r>
          </a:p>
        </p:txBody>
      </p:sp>
    </p:spTree>
    <p:extLst>
      <p:ext uri="{BB962C8B-B14F-4D97-AF65-F5344CB8AC3E}">
        <p14:creationId xmlns:p14="http://schemas.microsoft.com/office/powerpoint/2010/main" val="36884456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F2764D3-5317-75E1-5029-CB44ED918D57}"/>
              </a:ext>
            </a:extLst>
          </p:cNvPr>
          <p:cNvSpPr>
            <a:spLocks noGrp="1"/>
          </p:cNvSpPr>
          <p:nvPr>
            <p:ph sz="half" idx="1"/>
          </p:nvPr>
        </p:nvSpPr>
        <p:spPr>
          <a:xfrm>
            <a:off x="609600" y="1747522"/>
            <a:ext cx="10972800" cy="3680155"/>
          </a:xfrm>
        </p:spPr>
        <p:txBody>
          <a:bodyPr>
            <a:normAutofit/>
          </a:bodyPr>
          <a:lstStyle/>
          <a:p>
            <a:r>
              <a:rPr lang="en-US" sz="2200" dirty="0">
                <a:latin typeface="Arial" panose="020B0604020202020204" pitchFamily="34" charset="0"/>
                <a:cs typeface="Arial" panose="020B0604020202020204" pitchFamily="34" charset="0"/>
              </a:rPr>
              <a:t>During data analytics assignments, students are presented with open and ill-structured problems, which students will face in real-world situations (Chin &amp; Chia, 2006). </a:t>
            </a:r>
          </a:p>
          <a:p>
            <a:r>
              <a:rPr lang="en-US" sz="2200" dirty="0">
                <a:latin typeface="Arial" panose="020B0604020202020204" pitchFamily="34" charset="0"/>
                <a:cs typeface="Arial" panose="020B0604020202020204" pitchFamily="34" charset="0"/>
              </a:rPr>
              <a:t>Because of this, students will need to engage in higher levels of cognitive ability, such as applying (using the information in a new way), analyzing (identifying relationships), and evaluating (using the information to make judgments) </a:t>
            </a:r>
          </a:p>
        </p:txBody>
      </p:sp>
      <p:sp>
        <p:nvSpPr>
          <p:cNvPr id="4" name="Title 3">
            <a:extLst>
              <a:ext uri="{FF2B5EF4-FFF2-40B4-BE49-F238E27FC236}">
                <a16:creationId xmlns:a16="http://schemas.microsoft.com/office/drawing/2014/main" id="{0101B940-CE1C-23E2-E3B4-B3E7C539A8FD}"/>
              </a:ext>
            </a:extLst>
          </p:cNvPr>
          <p:cNvSpPr>
            <a:spLocks noGrp="1"/>
          </p:cNvSpPr>
          <p:nvPr>
            <p:ph type="title"/>
          </p:nvPr>
        </p:nvSpPr>
        <p:spPr/>
        <p:txBody>
          <a:bodyPr>
            <a:normAutofit/>
          </a:bodyPr>
          <a:lstStyle/>
          <a:p>
            <a:r>
              <a:rPr lang="en-US" sz="4200" dirty="0">
                <a:latin typeface="Arial" panose="020B0604020202020204" pitchFamily="34" charset="0"/>
                <a:cs typeface="Arial" panose="020B0604020202020204" pitchFamily="34" charset="0"/>
              </a:rPr>
              <a:t>The connection to data analytics</a:t>
            </a:r>
          </a:p>
        </p:txBody>
      </p:sp>
    </p:spTree>
    <p:extLst>
      <p:ext uri="{BB962C8B-B14F-4D97-AF65-F5344CB8AC3E}">
        <p14:creationId xmlns:p14="http://schemas.microsoft.com/office/powerpoint/2010/main" val="3342548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751D6EC-DE1D-013E-B7D9-6D08829098C6}"/>
              </a:ext>
            </a:extLst>
          </p:cNvPr>
          <p:cNvSpPr>
            <a:spLocks noGrp="1"/>
          </p:cNvSpPr>
          <p:nvPr>
            <p:ph type="title"/>
          </p:nvPr>
        </p:nvSpPr>
        <p:spPr>
          <a:xfrm>
            <a:off x="501651" y="118586"/>
            <a:ext cx="10972800" cy="1143000"/>
          </a:xfrm>
        </p:spPr>
        <p:txBody>
          <a:bodyPr/>
          <a:lstStyle/>
          <a:p>
            <a:r>
              <a:rPr lang="en-US" dirty="0">
                <a:latin typeface="Arial" panose="020B0604020202020204" pitchFamily="34" charset="0"/>
                <a:cs typeface="Arial" panose="020B0604020202020204" pitchFamily="34" charset="0"/>
              </a:rPr>
              <a:t>What is Big Data</a:t>
            </a:r>
          </a:p>
        </p:txBody>
      </p:sp>
      <p:sp>
        <p:nvSpPr>
          <p:cNvPr id="5" name="Content Placeholder 2">
            <a:extLst>
              <a:ext uri="{FF2B5EF4-FFF2-40B4-BE49-F238E27FC236}">
                <a16:creationId xmlns:a16="http://schemas.microsoft.com/office/drawing/2014/main" id="{F2441B63-D287-486D-BE61-EB705FEFAF3F}"/>
              </a:ext>
            </a:extLst>
          </p:cNvPr>
          <p:cNvSpPr>
            <a:spLocks noGrp="1"/>
          </p:cNvSpPr>
          <p:nvPr>
            <p:ph sz="half" idx="1"/>
          </p:nvPr>
        </p:nvSpPr>
        <p:spPr>
          <a:xfrm>
            <a:off x="501651" y="1577130"/>
            <a:ext cx="10972800" cy="3884104"/>
          </a:xfrm>
        </p:spPr>
        <p:txBody>
          <a:bodyPr>
            <a:normAutofit/>
          </a:bodyPr>
          <a:lstStyle/>
          <a:p>
            <a:r>
              <a:rPr lang="en-US" sz="2900" dirty="0">
                <a:latin typeface="Arial" panose="020B0604020202020204" pitchFamily="34" charset="0"/>
                <a:cs typeface="Arial" panose="020B0604020202020204" pitchFamily="34" charset="0"/>
              </a:rPr>
              <a:t>Big Data is defined as datasets that are too large and complex for businesses’ existing systems to handle using their traditional capabilities to capture, store, manage and analyze these data sets.</a:t>
            </a:r>
          </a:p>
          <a:p>
            <a:r>
              <a:rPr lang="en-US" sz="2900" dirty="0">
                <a:latin typeface="Arial" panose="020B0604020202020204" pitchFamily="34" charset="0"/>
                <a:cs typeface="Arial" panose="020B0604020202020204" pitchFamily="34" charset="0"/>
              </a:rPr>
              <a:t>Big Data is no different than traditional data because if it can’t be analyzed to provide insight and help with decision making, its value is limited. </a:t>
            </a:r>
          </a:p>
          <a:p>
            <a:endParaRPr lang="en-US" sz="2933" dirty="0"/>
          </a:p>
          <a:p>
            <a:endParaRPr lang="en-US" dirty="0"/>
          </a:p>
        </p:txBody>
      </p:sp>
    </p:spTree>
    <p:extLst>
      <p:ext uri="{BB962C8B-B14F-4D97-AF65-F5344CB8AC3E}">
        <p14:creationId xmlns:p14="http://schemas.microsoft.com/office/powerpoint/2010/main" val="23866886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F2764D3-5317-75E1-5029-CB44ED918D57}"/>
              </a:ext>
            </a:extLst>
          </p:cNvPr>
          <p:cNvSpPr>
            <a:spLocks noGrp="1"/>
          </p:cNvSpPr>
          <p:nvPr>
            <p:ph sz="half" idx="1"/>
          </p:nvPr>
        </p:nvSpPr>
        <p:spPr>
          <a:xfrm>
            <a:off x="609600" y="1747522"/>
            <a:ext cx="10972800" cy="3680155"/>
          </a:xfrm>
        </p:spPr>
        <p:txBody>
          <a:bodyPr>
            <a:normAutofit/>
          </a:bodyPr>
          <a:lstStyle/>
          <a:p>
            <a:r>
              <a:rPr lang="en-US" sz="2200" dirty="0">
                <a:latin typeface="Arial" panose="020B0604020202020204" pitchFamily="34" charset="0"/>
                <a:cs typeface="Arial" panose="020B0604020202020204" pitchFamily="34" charset="0"/>
              </a:rPr>
              <a:t>The use of advanced data analytics during audits or financial statement reviews can help accounting firms provide better strategic guidance to their clients. </a:t>
            </a:r>
          </a:p>
          <a:p>
            <a:r>
              <a:rPr lang="en-US" sz="2200" dirty="0">
                <a:latin typeface="Arial" panose="020B0604020202020204" pitchFamily="34" charset="0"/>
                <a:cs typeface="Arial" panose="020B0604020202020204" pitchFamily="34" charset="0"/>
              </a:rPr>
              <a:t>In the realm of auditing, which is a core function of accounting, auditors have been evaluating data for decades to help them understand their client’s structure and financial transactions </a:t>
            </a:r>
          </a:p>
        </p:txBody>
      </p:sp>
      <p:sp>
        <p:nvSpPr>
          <p:cNvPr id="4" name="Title 3">
            <a:extLst>
              <a:ext uri="{FF2B5EF4-FFF2-40B4-BE49-F238E27FC236}">
                <a16:creationId xmlns:a16="http://schemas.microsoft.com/office/drawing/2014/main" id="{0101B940-CE1C-23E2-E3B4-B3E7C539A8FD}"/>
              </a:ext>
            </a:extLst>
          </p:cNvPr>
          <p:cNvSpPr>
            <a:spLocks noGrp="1"/>
          </p:cNvSpPr>
          <p:nvPr>
            <p:ph type="title"/>
          </p:nvPr>
        </p:nvSpPr>
        <p:spPr/>
        <p:txBody>
          <a:bodyPr>
            <a:normAutofit/>
          </a:bodyPr>
          <a:lstStyle/>
          <a:p>
            <a:r>
              <a:rPr lang="en-US" sz="4200" dirty="0">
                <a:latin typeface="Arial" panose="020B0604020202020204" pitchFamily="34" charset="0"/>
                <a:cs typeface="Arial" panose="020B0604020202020204" pitchFamily="34" charset="0"/>
              </a:rPr>
              <a:t>The connection to data analytics</a:t>
            </a:r>
          </a:p>
        </p:txBody>
      </p:sp>
    </p:spTree>
    <p:extLst>
      <p:ext uri="{BB962C8B-B14F-4D97-AF65-F5344CB8AC3E}">
        <p14:creationId xmlns:p14="http://schemas.microsoft.com/office/powerpoint/2010/main" val="11347555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F2764D3-5317-75E1-5029-CB44ED918D57}"/>
              </a:ext>
            </a:extLst>
          </p:cNvPr>
          <p:cNvSpPr>
            <a:spLocks noGrp="1"/>
          </p:cNvSpPr>
          <p:nvPr>
            <p:ph sz="half" idx="1"/>
          </p:nvPr>
        </p:nvSpPr>
        <p:spPr>
          <a:xfrm>
            <a:off x="609600" y="1747522"/>
            <a:ext cx="10972800" cy="3680155"/>
          </a:xfrm>
        </p:spPr>
        <p:txBody>
          <a:bodyPr>
            <a:normAutofit/>
          </a:bodyPr>
          <a:lstStyle/>
          <a:p>
            <a:r>
              <a:rPr lang="en-US" sz="2200" dirty="0">
                <a:latin typeface="Arial" panose="020B0604020202020204" pitchFamily="34" charset="0"/>
                <a:cs typeface="Arial" panose="020B0604020202020204" pitchFamily="34" charset="0"/>
              </a:rPr>
              <a:t>Research has found an association between cognitive ability and performance on data analytics assignments. This research helps to highlight the importance of focusing on classroom activities that promote the growth of students’ cognitive abilities. </a:t>
            </a:r>
          </a:p>
          <a:p>
            <a:r>
              <a:rPr lang="en-US" sz="2200" dirty="0">
                <a:latin typeface="Arial" panose="020B0604020202020204" pitchFamily="34" charset="0"/>
                <a:cs typeface="Arial" panose="020B0604020202020204" pitchFamily="34" charset="0"/>
              </a:rPr>
              <a:t>Allowing accounting students to engage in data analytics in the classroom is helping to build a pathway for success in the accounting world. </a:t>
            </a:r>
          </a:p>
          <a:p>
            <a:r>
              <a:rPr lang="en-US" sz="2200" dirty="0">
                <a:latin typeface="Arial" panose="020B0604020202020204" pitchFamily="34" charset="0"/>
                <a:cs typeface="Arial" panose="020B0604020202020204" pitchFamily="34" charset="0"/>
              </a:rPr>
              <a:t>Building future accountants with strong cognitive ability will positively impact an area critical to the future success of the accounting profession. </a:t>
            </a:r>
          </a:p>
        </p:txBody>
      </p:sp>
      <p:sp>
        <p:nvSpPr>
          <p:cNvPr id="4" name="Title 3">
            <a:extLst>
              <a:ext uri="{FF2B5EF4-FFF2-40B4-BE49-F238E27FC236}">
                <a16:creationId xmlns:a16="http://schemas.microsoft.com/office/drawing/2014/main" id="{0101B940-CE1C-23E2-E3B4-B3E7C539A8FD}"/>
              </a:ext>
            </a:extLst>
          </p:cNvPr>
          <p:cNvSpPr>
            <a:spLocks noGrp="1"/>
          </p:cNvSpPr>
          <p:nvPr>
            <p:ph type="title"/>
          </p:nvPr>
        </p:nvSpPr>
        <p:spPr/>
        <p:txBody>
          <a:bodyPr>
            <a:normAutofit/>
          </a:bodyPr>
          <a:lstStyle/>
          <a:p>
            <a:r>
              <a:rPr lang="en-US" sz="4200" dirty="0">
                <a:latin typeface="Arial" panose="020B0604020202020204" pitchFamily="34" charset="0"/>
                <a:cs typeface="Arial" panose="020B0604020202020204" pitchFamily="34" charset="0"/>
              </a:rPr>
              <a:t>The connection to data analytics</a:t>
            </a:r>
          </a:p>
        </p:txBody>
      </p:sp>
    </p:spTree>
    <p:extLst>
      <p:ext uri="{BB962C8B-B14F-4D97-AF65-F5344CB8AC3E}">
        <p14:creationId xmlns:p14="http://schemas.microsoft.com/office/powerpoint/2010/main" val="11682390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FD26AA9-69A0-F135-8B3A-3D979322CA89}"/>
              </a:ext>
            </a:extLst>
          </p:cNvPr>
          <p:cNvSpPr>
            <a:spLocks noGrp="1"/>
          </p:cNvSpPr>
          <p:nvPr>
            <p:ph sz="quarter" idx="10"/>
          </p:nvPr>
        </p:nvSpPr>
        <p:spPr>
          <a:xfrm>
            <a:off x="609600" y="4042845"/>
            <a:ext cx="10972800" cy="905933"/>
          </a:xfrm>
        </p:spPr>
        <p:txBody>
          <a:bodyPr>
            <a:normAutofit/>
          </a:bodyPr>
          <a:lstStyle/>
          <a:p>
            <a:r>
              <a:rPr lang="en-US" dirty="0">
                <a:solidFill>
                  <a:schemeClr val="tx1"/>
                </a:solidFill>
              </a:rPr>
              <a:t> </a:t>
            </a:r>
            <a:r>
              <a:rPr lang="en-US" sz="3000" dirty="0">
                <a:solidFill>
                  <a:schemeClr val="tx1"/>
                </a:solidFill>
                <a:latin typeface="Arial" panose="020B0604020202020204" pitchFamily="34" charset="0"/>
                <a:cs typeface="Arial" panose="020B0604020202020204" pitchFamily="34" charset="0"/>
              </a:rPr>
              <a:t>What can be done to promote these skillsets?</a:t>
            </a:r>
            <a:endParaRPr lang="en-US" dirty="0">
              <a:solidFill>
                <a:schemeClr val="tx1"/>
              </a:solidFill>
            </a:endParaRPr>
          </a:p>
        </p:txBody>
      </p:sp>
      <p:sp>
        <p:nvSpPr>
          <p:cNvPr id="3" name="Title 2">
            <a:extLst>
              <a:ext uri="{FF2B5EF4-FFF2-40B4-BE49-F238E27FC236}">
                <a16:creationId xmlns:a16="http://schemas.microsoft.com/office/drawing/2014/main" id="{5E92935D-7EB0-9D49-3A61-93507586403B}"/>
              </a:ext>
            </a:extLst>
          </p:cNvPr>
          <p:cNvSpPr>
            <a:spLocks noGrp="1"/>
          </p:cNvSpPr>
          <p:nvPr>
            <p:ph type="title"/>
          </p:nvPr>
        </p:nvSpPr>
        <p:spPr>
          <a:xfrm>
            <a:off x="609600" y="1691753"/>
            <a:ext cx="10972800" cy="1941475"/>
          </a:xfrm>
        </p:spPr>
        <p:txBody>
          <a:bodyPr>
            <a:noAutofit/>
          </a:bodyPr>
          <a:lstStyle/>
          <a:p>
            <a:pPr algn="ctr"/>
            <a:r>
              <a:rPr lang="en-US" sz="3400" dirty="0">
                <a:solidFill>
                  <a:schemeClr val="tx1"/>
                </a:solidFill>
                <a:latin typeface="Arial" panose="020B0604020202020204" pitchFamily="34" charset="0"/>
                <a:cs typeface="Arial" panose="020B0604020202020204" pitchFamily="34" charset="0"/>
              </a:rPr>
              <a:t>Understand why increased cognitive ability and more robust use of data analytics are critical to the future of the accounting profession</a:t>
            </a:r>
          </a:p>
        </p:txBody>
      </p:sp>
    </p:spTree>
    <p:extLst>
      <p:ext uri="{BB962C8B-B14F-4D97-AF65-F5344CB8AC3E}">
        <p14:creationId xmlns:p14="http://schemas.microsoft.com/office/powerpoint/2010/main" val="3146894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65126"/>
            <a:ext cx="10972800" cy="910002"/>
          </a:xfrm>
        </p:spPr>
        <p:txBody>
          <a:bodyPr>
            <a:normAutofit/>
          </a:bodyPr>
          <a:lstStyle/>
          <a:p>
            <a:r>
              <a:rPr lang="en-US" sz="4200" dirty="0">
                <a:latin typeface="Arial" panose="020B0604020202020204" pitchFamily="34" charset="0"/>
                <a:cs typeface="Arial" panose="020B0604020202020204" pitchFamily="34" charset="0"/>
              </a:rPr>
              <a:t>Why does it matter?</a:t>
            </a:r>
          </a:p>
        </p:txBody>
      </p:sp>
      <p:sp>
        <p:nvSpPr>
          <p:cNvPr id="5" name="Content Placeholder 4"/>
          <p:cNvSpPr>
            <a:spLocks noGrp="1"/>
          </p:cNvSpPr>
          <p:nvPr>
            <p:ph idx="1"/>
          </p:nvPr>
        </p:nvSpPr>
        <p:spPr>
          <a:xfrm>
            <a:off x="609600" y="1484482"/>
            <a:ext cx="10972800" cy="3976752"/>
          </a:xfrm>
        </p:spPr>
        <p:txBody>
          <a:bodyPr>
            <a:normAutofit/>
          </a:bodyPr>
          <a:lstStyle/>
          <a:p>
            <a:pPr marL="342891" indent="-342891"/>
            <a:r>
              <a:rPr lang="en-US" sz="2600" dirty="0">
                <a:solidFill>
                  <a:schemeClr val="tx1"/>
                </a:solidFill>
                <a:latin typeface="Arial" panose="020B0604020202020204" pitchFamily="34" charset="0"/>
                <a:cs typeface="Arial" panose="020B0604020202020204" pitchFamily="34" charset="0"/>
              </a:rPr>
              <a:t>Strong cognitive ability is deemed a critical skill in the modern workforce and an important commodity in the accounting profession (Terblanche &amp; De </a:t>
            </a:r>
            <a:r>
              <a:rPr lang="en-US" sz="2600" dirty="0" err="1">
                <a:solidFill>
                  <a:schemeClr val="tx1"/>
                </a:solidFill>
                <a:latin typeface="Arial" panose="020B0604020202020204" pitchFamily="34" charset="0"/>
                <a:cs typeface="Arial" panose="020B0604020202020204" pitchFamily="34" charset="0"/>
              </a:rPr>
              <a:t>Clercq</a:t>
            </a:r>
            <a:r>
              <a:rPr lang="en-US" sz="2600" dirty="0">
                <a:solidFill>
                  <a:schemeClr val="tx1"/>
                </a:solidFill>
                <a:latin typeface="Arial" panose="020B0604020202020204" pitchFamily="34" charset="0"/>
                <a:cs typeface="Arial" panose="020B0604020202020204" pitchFamily="34" charset="0"/>
              </a:rPr>
              <a:t>, 2021). </a:t>
            </a:r>
          </a:p>
          <a:p>
            <a:pPr marL="342891" indent="-342891"/>
            <a:endParaRPr lang="en-US" sz="2600" dirty="0">
              <a:solidFill>
                <a:schemeClr val="tx1"/>
              </a:solidFill>
              <a:latin typeface="Arial" panose="020B0604020202020204" pitchFamily="34" charset="0"/>
              <a:cs typeface="Arial" panose="020B0604020202020204" pitchFamily="34" charset="0"/>
            </a:endParaRPr>
          </a:p>
          <a:p>
            <a:pPr marL="342891" indent="-342891"/>
            <a:r>
              <a:rPr lang="en-US" sz="2600" dirty="0">
                <a:solidFill>
                  <a:schemeClr val="tx1"/>
                </a:solidFill>
                <a:latin typeface="Arial" panose="020B0604020202020204" pitchFamily="34" charset="0"/>
                <a:cs typeface="Arial" panose="020B0604020202020204" pitchFamily="34" charset="0"/>
              </a:rPr>
              <a:t>The need for strong cognitive ability and data analytics within Certified Public Accountants (CPA) is driving significant changes in the higher education curriculum. To help test these skills, a new Uniform CPA exam will be released in 2024 (</a:t>
            </a:r>
            <a:r>
              <a:rPr lang="en-US" sz="2600" dirty="0" err="1">
                <a:solidFill>
                  <a:schemeClr val="tx1"/>
                </a:solidFill>
                <a:latin typeface="Arial" panose="020B0604020202020204" pitchFamily="34" charset="0"/>
                <a:cs typeface="Arial" panose="020B0604020202020204" pitchFamily="34" charset="0"/>
              </a:rPr>
              <a:t>Bakarich</a:t>
            </a:r>
            <a:r>
              <a:rPr lang="en-US" sz="2600" dirty="0">
                <a:solidFill>
                  <a:schemeClr val="tx1"/>
                </a:solidFill>
                <a:latin typeface="Arial" panose="020B0604020202020204" pitchFamily="34" charset="0"/>
                <a:cs typeface="Arial" panose="020B0604020202020204" pitchFamily="34" charset="0"/>
              </a:rPr>
              <a:t> et al., 2021). </a:t>
            </a:r>
          </a:p>
        </p:txBody>
      </p:sp>
    </p:spTree>
    <p:extLst>
      <p:ext uri="{BB962C8B-B14F-4D97-AF65-F5344CB8AC3E}">
        <p14:creationId xmlns:p14="http://schemas.microsoft.com/office/powerpoint/2010/main" val="17659428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5618" y="365125"/>
            <a:ext cx="11014744" cy="1325563"/>
          </a:xfrm>
        </p:spPr>
        <p:txBody>
          <a:bodyPr>
            <a:normAutofit/>
          </a:bodyPr>
          <a:lstStyle/>
          <a:p>
            <a:r>
              <a:rPr lang="en-US" sz="4200" dirty="0">
                <a:latin typeface="Arial" panose="020B0604020202020204" pitchFamily="34" charset="0"/>
                <a:cs typeface="Arial" panose="020B0604020202020204" pitchFamily="34" charset="0"/>
              </a:rPr>
              <a:t>Accountants need to be able to:</a:t>
            </a:r>
          </a:p>
        </p:txBody>
      </p:sp>
      <p:sp>
        <p:nvSpPr>
          <p:cNvPr id="5" name="Content Placeholder 4"/>
          <p:cNvSpPr>
            <a:spLocks noGrp="1"/>
          </p:cNvSpPr>
          <p:nvPr>
            <p:ph idx="1"/>
          </p:nvPr>
        </p:nvSpPr>
        <p:spPr>
          <a:xfrm>
            <a:off x="595619" y="1825625"/>
            <a:ext cx="11014744" cy="3632640"/>
          </a:xfrm>
        </p:spPr>
        <p:txBody>
          <a:bodyPr/>
          <a:lstStyle/>
          <a:p>
            <a:pPr marL="342891" indent="-342891"/>
            <a:r>
              <a:rPr lang="en-US" dirty="0">
                <a:solidFill>
                  <a:schemeClr val="tx1"/>
                </a:solidFill>
                <a:latin typeface="Arial" panose="020B0604020202020204" pitchFamily="34" charset="0"/>
                <a:cs typeface="Arial" panose="020B0604020202020204" pitchFamily="34" charset="0"/>
              </a:rPr>
              <a:t>Articulate business problems.</a:t>
            </a:r>
          </a:p>
          <a:p>
            <a:pPr marL="342891" indent="-342891"/>
            <a:r>
              <a:rPr lang="en-US" dirty="0">
                <a:solidFill>
                  <a:schemeClr val="tx1"/>
                </a:solidFill>
                <a:latin typeface="Arial" panose="020B0604020202020204" pitchFamily="34" charset="0"/>
                <a:cs typeface="Arial" panose="020B0604020202020204" pitchFamily="34" charset="0"/>
              </a:rPr>
              <a:t>Communicate with data scientists.</a:t>
            </a:r>
          </a:p>
          <a:p>
            <a:pPr marL="342891" indent="-342891"/>
            <a:r>
              <a:rPr lang="en-US" dirty="0">
                <a:solidFill>
                  <a:schemeClr val="tx1"/>
                </a:solidFill>
                <a:latin typeface="Arial" panose="020B0604020202020204" pitchFamily="34" charset="0"/>
                <a:cs typeface="Arial" panose="020B0604020202020204" pitchFamily="34" charset="0"/>
              </a:rPr>
              <a:t>Draw appropriate conclusions.</a:t>
            </a:r>
          </a:p>
          <a:p>
            <a:pPr marL="342891" indent="-342891"/>
            <a:r>
              <a:rPr lang="en-US" dirty="0">
                <a:solidFill>
                  <a:schemeClr val="tx1"/>
                </a:solidFill>
                <a:latin typeface="Arial" panose="020B0604020202020204" pitchFamily="34" charset="0"/>
                <a:cs typeface="Arial" panose="020B0604020202020204" pitchFamily="34" charset="0"/>
              </a:rPr>
              <a:t>Present results in an accessible manner.</a:t>
            </a:r>
          </a:p>
          <a:p>
            <a:pPr marL="342891" indent="-342891"/>
            <a:r>
              <a:rPr lang="en-US" dirty="0">
                <a:solidFill>
                  <a:schemeClr val="tx1"/>
                </a:solidFill>
                <a:latin typeface="Arial" panose="020B0604020202020204" pitchFamily="34" charset="0"/>
                <a:cs typeface="Arial" panose="020B0604020202020204" pitchFamily="34" charset="0"/>
              </a:rPr>
              <a:t>Develop an analytics mindset.</a:t>
            </a:r>
          </a:p>
        </p:txBody>
      </p:sp>
    </p:spTree>
    <p:extLst>
      <p:ext uri="{BB962C8B-B14F-4D97-AF65-F5344CB8AC3E}">
        <p14:creationId xmlns:p14="http://schemas.microsoft.com/office/powerpoint/2010/main" val="41341262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0785" y="365125"/>
            <a:ext cx="10972800" cy="1325563"/>
          </a:xfrm>
        </p:spPr>
        <p:txBody>
          <a:bodyPr>
            <a:normAutofit/>
          </a:bodyPr>
          <a:lstStyle/>
          <a:p>
            <a:r>
              <a:rPr lang="en-US" sz="4200" dirty="0">
                <a:latin typeface="Arial" panose="020B0604020202020204" pitchFamily="34" charset="0"/>
                <a:cs typeface="Arial" panose="020B0604020202020204" pitchFamily="34" charset="0"/>
              </a:rPr>
              <a:t>As well as be comfortable with:</a:t>
            </a:r>
          </a:p>
        </p:txBody>
      </p:sp>
      <p:sp>
        <p:nvSpPr>
          <p:cNvPr id="5" name="Content Placeholder 4"/>
          <p:cNvSpPr>
            <a:spLocks noGrp="1"/>
          </p:cNvSpPr>
          <p:nvPr>
            <p:ph idx="1"/>
          </p:nvPr>
        </p:nvSpPr>
        <p:spPr>
          <a:xfrm>
            <a:off x="620785" y="1825625"/>
            <a:ext cx="10972800" cy="3632640"/>
          </a:xfrm>
        </p:spPr>
        <p:txBody>
          <a:bodyPr>
            <a:normAutofit/>
          </a:bodyPr>
          <a:lstStyle/>
          <a:p>
            <a:pPr marL="342891" indent="-342891"/>
            <a:r>
              <a:rPr lang="en-US" dirty="0">
                <a:solidFill>
                  <a:schemeClr val="tx1"/>
                </a:solidFill>
                <a:latin typeface="Arial" panose="020B0604020202020204" pitchFamily="34" charset="0"/>
                <a:cs typeface="Arial" panose="020B0604020202020204" pitchFamily="34" charset="0"/>
              </a:rPr>
              <a:t>Data scrubbing and data preparation</a:t>
            </a:r>
          </a:p>
          <a:p>
            <a:pPr marL="342891" indent="-342891"/>
            <a:r>
              <a:rPr lang="en-US" dirty="0">
                <a:solidFill>
                  <a:schemeClr val="tx1"/>
                </a:solidFill>
                <a:latin typeface="Arial" panose="020B0604020202020204" pitchFamily="34" charset="0"/>
                <a:cs typeface="Arial" panose="020B0604020202020204" pitchFamily="34" charset="0"/>
              </a:rPr>
              <a:t>Data quality</a:t>
            </a:r>
          </a:p>
          <a:p>
            <a:pPr marL="342891" indent="-342891"/>
            <a:r>
              <a:rPr lang="en-US" dirty="0">
                <a:solidFill>
                  <a:schemeClr val="tx1"/>
                </a:solidFill>
                <a:latin typeface="Arial" panose="020B0604020202020204" pitchFamily="34" charset="0"/>
                <a:cs typeface="Arial" panose="020B0604020202020204" pitchFamily="34" charset="0"/>
              </a:rPr>
              <a:t>Descriptive data analysis</a:t>
            </a:r>
          </a:p>
          <a:p>
            <a:pPr marL="342891" indent="-342891"/>
            <a:r>
              <a:rPr lang="en-US" dirty="0">
                <a:solidFill>
                  <a:schemeClr val="tx1"/>
                </a:solidFill>
                <a:latin typeface="Arial" panose="020B0604020202020204" pitchFamily="34" charset="0"/>
                <a:cs typeface="Arial" panose="020B0604020202020204" pitchFamily="34" charset="0"/>
              </a:rPr>
              <a:t>Data analysis through data manipulation</a:t>
            </a:r>
          </a:p>
          <a:p>
            <a:pPr marL="342891" indent="-342891"/>
            <a:r>
              <a:rPr lang="en-US" dirty="0">
                <a:solidFill>
                  <a:schemeClr val="tx1"/>
                </a:solidFill>
                <a:latin typeface="Arial" panose="020B0604020202020204" pitchFamily="34" charset="0"/>
                <a:cs typeface="Arial" panose="020B0604020202020204" pitchFamily="34" charset="0"/>
              </a:rPr>
              <a:t>Define and address problems through statistical analysis</a:t>
            </a:r>
          </a:p>
          <a:p>
            <a:pPr marL="342891" indent="-342891"/>
            <a:r>
              <a:rPr lang="en-US" dirty="0">
                <a:solidFill>
                  <a:schemeClr val="tx1"/>
                </a:solidFill>
                <a:latin typeface="Arial" panose="020B0604020202020204" pitchFamily="34" charset="0"/>
                <a:cs typeface="Arial" panose="020B0604020202020204" pitchFamily="34" charset="0"/>
              </a:rPr>
              <a:t>Data visualization and data reporting</a:t>
            </a:r>
          </a:p>
        </p:txBody>
      </p:sp>
    </p:spTree>
    <p:extLst>
      <p:ext uri="{BB962C8B-B14F-4D97-AF65-F5344CB8AC3E}">
        <p14:creationId xmlns:p14="http://schemas.microsoft.com/office/powerpoint/2010/main" val="4199104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36632"/>
            <a:ext cx="10972800" cy="1143000"/>
          </a:xfrm>
        </p:spPr>
        <p:txBody>
          <a:bodyPr>
            <a:normAutofit/>
          </a:bodyPr>
          <a:lstStyle/>
          <a:p>
            <a:r>
              <a:rPr lang="en-US" sz="4200" dirty="0">
                <a:latin typeface="Arial" panose="020B0604020202020204" pitchFamily="34" charset="0"/>
                <a:cs typeface="Arial" panose="020B0604020202020204" pitchFamily="34" charset="0"/>
              </a:rPr>
              <a:t>How does higher education help</a:t>
            </a:r>
          </a:p>
        </p:txBody>
      </p:sp>
      <p:sp>
        <p:nvSpPr>
          <p:cNvPr id="5" name="Content Placeholder 4"/>
          <p:cNvSpPr>
            <a:spLocks noGrp="1"/>
          </p:cNvSpPr>
          <p:nvPr>
            <p:ph idx="1"/>
          </p:nvPr>
        </p:nvSpPr>
        <p:spPr>
          <a:xfrm>
            <a:off x="609599" y="1825624"/>
            <a:ext cx="10972799" cy="3610441"/>
          </a:xfrm>
        </p:spPr>
        <p:txBody>
          <a:bodyPr>
            <a:normAutofit fontScale="85000" lnSpcReduction="20000"/>
          </a:bodyPr>
          <a:lstStyle/>
          <a:p>
            <a:pPr marL="342891" indent="-342891">
              <a:lnSpc>
                <a:spcPct val="110000"/>
              </a:lnSpc>
            </a:pPr>
            <a:r>
              <a:rPr lang="en-US" dirty="0">
                <a:latin typeface="Arial" panose="020B0604020202020204" pitchFamily="34" charset="0"/>
                <a:cs typeface="Arial" panose="020B0604020202020204" pitchFamily="34" charset="0"/>
              </a:rPr>
              <a:t>A primary goal of education is to promote the thinking skills of students.</a:t>
            </a:r>
          </a:p>
          <a:p>
            <a:pPr marL="342891" indent="-342891">
              <a:lnSpc>
                <a:spcPct val="110000"/>
              </a:lnSpc>
            </a:pPr>
            <a:endParaRPr lang="en-US" dirty="0">
              <a:latin typeface="Arial" panose="020B0604020202020204" pitchFamily="34" charset="0"/>
              <a:cs typeface="Arial" panose="020B0604020202020204" pitchFamily="34" charset="0"/>
            </a:endParaRPr>
          </a:p>
          <a:p>
            <a:pPr marL="342891" indent="-342891">
              <a:lnSpc>
                <a:spcPct val="110000"/>
              </a:lnSpc>
            </a:pPr>
            <a:r>
              <a:rPr lang="en-US" dirty="0">
                <a:latin typeface="Arial" panose="020B0604020202020204" pitchFamily="34" charset="0"/>
                <a:cs typeface="Arial" panose="020B0604020202020204" pitchFamily="34" charset="0"/>
              </a:rPr>
              <a:t>Universities recognize the importance of enabling cognitive development in their students and the impact on a student’s level of cognitive ability.</a:t>
            </a:r>
          </a:p>
          <a:p>
            <a:pPr marL="342891" indent="-342891">
              <a:lnSpc>
                <a:spcPct val="110000"/>
              </a:lnSpc>
            </a:pPr>
            <a:endParaRPr lang="en-US" dirty="0">
              <a:latin typeface="Arial" panose="020B0604020202020204" pitchFamily="34" charset="0"/>
              <a:cs typeface="Arial" panose="020B0604020202020204" pitchFamily="34" charset="0"/>
            </a:endParaRPr>
          </a:p>
          <a:p>
            <a:pPr marL="342891" indent="-342891">
              <a:lnSpc>
                <a:spcPct val="110000"/>
              </a:lnSpc>
            </a:pPr>
            <a:r>
              <a:rPr lang="en-US" dirty="0">
                <a:latin typeface="Arial" panose="020B0604020202020204" pitchFamily="34" charset="0"/>
                <a:cs typeface="Arial" panose="020B0604020202020204" pitchFamily="34" charset="0"/>
              </a:rPr>
              <a:t>For students within accounting programs, this is especially important because the accounting profession requires more creativity and innovative thinking to stay competitive within the market (Thompson &amp; Washington, 2015). </a:t>
            </a:r>
          </a:p>
        </p:txBody>
      </p:sp>
    </p:spTree>
    <p:extLst>
      <p:ext uri="{BB962C8B-B14F-4D97-AF65-F5344CB8AC3E}">
        <p14:creationId xmlns:p14="http://schemas.microsoft.com/office/powerpoint/2010/main" val="83655806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396" y="365125"/>
            <a:ext cx="10964410" cy="1325563"/>
          </a:xfrm>
        </p:spPr>
        <p:txBody>
          <a:bodyPr>
            <a:normAutofit/>
          </a:bodyPr>
          <a:lstStyle/>
          <a:p>
            <a:r>
              <a:rPr lang="en-US" sz="4200" dirty="0">
                <a:latin typeface="Arial" panose="020B0604020202020204" pitchFamily="34" charset="0"/>
                <a:cs typeface="Arial" panose="020B0604020202020204" pitchFamily="34" charset="0"/>
              </a:rPr>
              <a:t>How does higher education help</a:t>
            </a:r>
          </a:p>
        </p:txBody>
      </p:sp>
      <p:sp>
        <p:nvSpPr>
          <p:cNvPr id="5" name="Content Placeholder 4"/>
          <p:cNvSpPr>
            <a:spLocks noGrp="1"/>
          </p:cNvSpPr>
          <p:nvPr>
            <p:ph idx="1"/>
          </p:nvPr>
        </p:nvSpPr>
        <p:spPr>
          <a:xfrm>
            <a:off x="612395" y="1825625"/>
            <a:ext cx="10964411" cy="3632640"/>
          </a:xfrm>
        </p:spPr>
        <p:txBody>
          <a:bodyPr>
            <a:normAutofit/>
          </a:bodyPr>
          <a:lstStyle/>
          <a:p>
            <a:pPr marL="342891" indent="-342891"/>
            <a:r>
              <a:rPr lang="en-US" dirty="0">
                <a:solidFill>
                  <a:schemeClr val="tx1"/>
                </a:solidFill>
                <a:latin typeface="Arial" panose="020B0604020202020204" pitchFamily="34" charset="0"/>
                <a:cs typeface="Arial" panose="020B0604020202020204" pitchFamily="34" charset="0"/>
              </a:rPr>
              <a:t>Cognitive ability goes beyond just basic memorization or imitation; it gives a person the capacity to comprehend situations and determine how to assess and resolve them (Plomin &amp; Von Stumm, 2018).</a:t>
            </a:r>
          </a:p>
          <a:p>
            <a:pPr marL="342891" indent="-342891"/>
            <a:r>
              <a:rPr lang="en-US" dirty="0">
                <a:solidFill>
                  <a:schemeClr val="tx1"/>
                </a:solidFill>
                <a:latin typeface="Arial" panose="020B0604020202020204" pitchFamily="34" charset="0"/>
                <a:cs typeface="Arial" panose="020B0604020202020204" pitchFamily="34" charset="0"/>
              </a:rPr>
              <a:t>Cognitive ability is closely associated with higher achievement in education, occupations, and better health outcomes. </a:t>
            </a:r>
          </a:p>
          <a:p>
            <a:pPr marL="342891" indent="-342891"/>
            <a:endParaRPr lang="en-US" dirty="0">
              <a:solidFill>
                <a:schemeClr val="tx1"/>
              </a:solidFill>
            </a:endParaRPr>
          </a:p>
        </p:txBody>
      </p:sp>
    </p:spTree>
    <p:extLst>
      <p:ext uri="{BB962C8B-B14F-4D97-AF65-F5344CB8AC3E}">
        <p14:creationId xmlns:p14="http://schemas.microsoft.com/office/powerpoint/2010/main" val="22076129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5618" y="365126"/>
            <a:ext cx="10758182" cy="1203616"/>
          </a:xfrm>
        </p:spPr>
        <p:txBody>
          <a:bodyPr>
            <a:normAutofit/>
          </a:bodyPr>
          <a:lstStyle/>
          <a:p>
            <a:r>
              <a:rPr lang="en-US" sz="4200" dirty="0">
                <a:latin typeface="Arial" panose="020B0604020202020204" pitchFamily="34" charset="0"/>
                <a:cs typeface="Arial" panose="020B0604020202020204" pitchFamily="34" charset="0"/>
              </a:rPr>
              <a:t>It’s a shared responsibility</a:t>
            </a:r>
          </a:p>
        </p:txBody>
      </p:sp>
      <p:sp>
        <p:nvSpPr>
          <p:cNvPr id="5" name="Content Placeholder 4"/>
          <p:cNvSpPr>
            <a:spLocks noGrp="1"/>
          </p:cNvSpPr>
          <p:nvPr>
            <p:ph idx="1"/>
          </p:nvPr>
        </p:nvSpPr>
        <p:spPr>
          <a:xfrm>
            <a:off x="595618" y="1825625"/>
            <a:ext cx="10989578" cy="3632640"/>
          </a:xfrm>
        </p:spPr>
        <p:txBody>
          <a:bodyPr>
            <a:normAutofit/>
          </a:bodyPr>
          <a:lstStyle/>
          <a:p>
            <a:pPr marL="342891" indent="-342891"/>
            <a:r>
              <a:rPr lang="en-US" dirty="0">
                <a:solidFill>
                  <a:schemeClr val="tx1"/>
                </a:solidFill>
                <a:latin typeface="Arial" panose="020B0604020202020204" pitchFamily="34" charset="0"/>
                <a:cs typeface="Arial" panose="020B0604020202020204" pitchFamily="34" charset="0"/>
              </a:rPr>
              <a:t>Business students, especially those in accounting, finance, and audit positions, are expected to have higher levels of cognitive ability (Reding &amp; Newman, 2017). </a:t>
            </a:r>
          </a:p>
          <a:p>
            <a:pPr marL="342891" indent="-342891"/>
            <a:endParaRPr lang="en-US" dirty="0">
              <a:latin typeface="Arial" panose="020B0604020202020204" pitchFamily="34" charset="0"/>
              <a:cs typeface="Arial" panose="020B0604020202020204" pitchFamily="34" charset="0"/>
            </a:endParaRPr>
          </a:p>
          <a:p>
            <a:pPr marL="342891" indent="-342891"/>
            <a:r>
              <a:rPr lang="en-US" dirty="0">
                <a:solidFill>
                  <a:schemeClr val="tx1"/>
                </a:solidFill>
                <a:latin typeface="Arial" panose="020B0604020202020204" pitchFamily="34" charset="0"/>
                <a:cs typeface="Arial" panose="020B0604020202020204" pitchFamily="34" charset="0"/>
              </a:rPr>
              <a:t>The focus of today’s accounting and business professionals is to provide value-added services, and higher education serves as a pipeline for businesses to obtain new talent. </a:t>
            </a:r>
          </a:p>
          <a:p>
            <a:pPr marL="342891" indent="-342891"/>
            <a:endParaRPr lang="en-US"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622520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396" y="365125"/>
            <a:ext cx="10972800" cy="1195227"/>
          </a:xfrm>
        </p:spPr>
        <p:txBody>
          <a:bodyPr>
            <a:normAutofit/>
          </a:bodyPr>
          <a:lstStyle/>
          <a:p>
            <a:r>
              <a:rPr lang="en-US" sz="4200" dirty="0">
                <a:latin typeface="Arial" panose="020B0604020202020204" pitchFamily="34" charset="0"/>
                <a:cs typeface="Arial" panose="020B0604020202020204" pitchFamily="34" charset="0"/>
              </a:rPr>
              <a:t>It’s a shared responsibility</a:t>
            </a:r>
          </a:p>
        </p:txBody>
      </p:sp>
      <p:sp>
        <p:nvSpPr>
          <p:cNvPr id="5" name="Content Placeholder 4"/>
          <p:cNvSpPr>
            <a:spLocks noGrp="1"/>
          </p:cNvSpPr>
          <p:nvPr>
            <p:ph idx="1"/>
          </p:nvPr>
        </p:nvSpPr>
        <p:spPr>
          <a:xfrm>
            <a:off x="612396" y="1825625"/>
            <a:ext cx="10972800" cy="3632640"/>
          </a:xfrm>
        </p:spPr>
        <p:txBody>
          <a:bodyPr>
            <a:normAutofit/>
          </a:bodyPr>
          <a:lstStyle/>
          <a:p>
            <a:pPr marL="342891" indent="-342891"/>
            <a:r>
              <a:rPr lang="en-US" sz="2600" dirty="0">
                <a:solidFill>
                  <a:schemeClr val="tx1"/>
                </a:solidFill>
                <a:latin typeface="Arial" panose="020B0604020202020204" pitchFamily="34" charset="0"/>
                <a:cs typeface="Arial" panose="020B0604020202020204" pitchFamily="34" charset="0"/>
              </a:rPr>
              <a:t>With the increasing reliance on big data to help within the decision-making process, higher levels of cognitive ability are critical in today's business world, and especially important for graduating students.</a:t>
            </a:r>
          </a:p>
          <a:p>
            <a:pPr marL="342891" indent="-342891"/>
            <a:r>
              <a:rPr lang="en-US" sz="2600" dirty="0">
                <a:latin typeface="Arial" panose="020B0604020202020204" pitchFamily="34" charset="0"/>
                <a:cs typeface="Arial" panose="020B0604020202020204" pitchFamily="34" charset="0"/>
              </a:rPr>
              <a:t>Students entering the business world with lower cognitive ability with have direct impact on the profitability and productivity of organizations.</a:t>
            </a:r>
            <a:endParaRPr lang="en-US" sz="2600" dirty="0">
              <a:solidFill>
                <a:schemeClr val="tx1"/>
              </a:solidFill>
              <a:latin typeface="Arial" panose="020B0604020202020204" pitchFamily="34" charset="0"/>
              <a:cs typeface="Arial" panose="020B0604020202020204" pitchFamily="34" charset="0"/>
            </a:endParaRPr>
          </a:p>
          <a:p>
            <a:pPr marL="342891" indent="-342891"/>
            <a:endParaRPr lang="en-US" sz="26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181769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751D6EC-DE1D-013E-B7D9-6D08829098C6}"/>
              </a:ext>
            </a:extLst>
          </p:cNvPr>
          <p:cNvSpPr>
            <a:spLocks noGrp="1"/>
          </p:cNvSpPr>
          <p:nvPr>
            <p:ph type="title"/>
          </p:nvPr>
        </p:nvSpPr>
        <p:spPr>
          <a:xfrm>
            <a:off x="501650" y="135364"/>
            <a:ext cx="11091933" cy="1143000"/>
          </a:xfrm>
        </p:spPr>
        <p:txBody>
          <a:bodyPr/>
          <a:lstStyle/>
          <a:p>
            <a:r>
              <a:rPr lang="en-US" dirty="0">
                <a:latin typeface="Arial" panose="020B0604020202020204" pitchFamily="34" charset="0"/>
                <a:cs typeface="Arial" panose="020B0604020202020204" pitchFamily="34" charset="0"/>
              </a:rPr>
              <a:t>What is Big Data</a:t>
            </a:r>
          </a:p>
        </p:txBody>
      </p:sp>
      <p:sp>
        <p:nvSpPr>
          <p:cNvPr id="5" name="Content Placeholder 2">
            <a:extLst>
              <a:ext uri="{FF2B5EF4-FFF2-40B4-BE49-F238E27FC236}">
                <a16:creationId xmlns:a16="http://schemas.microsoft.com/office/drawing/2014/main" id="{F2441B63-D287-486D-BE61-EB705FEFAF3F}"/>
              </a:ext>
            </a:extLst>
          </p:cNvPr>
          <p:cNvSpPr>
            <a:spLocks noGrp="1"/>
          </p:cNvSpPr>
          <p:nvPr>
            <p:ph sz="half" idx="1"/>
          </p:nvPr>
        </p:nvSpPr>
        <p:spPr>
          <a:xfrm>
            <a:off x="501651" y="1585518"/>
            <a:ext cx="11091934" cy="3892493"/>
          </a:xfrm>
        </p:spPr>
        <p:txBody>
          <a:bodyPr>
            <a:normAutofit/>
          </a:bodyPr>
          <a:lstStyle/>
          <a:p>
            <a:r>
              <a:rPr lang="en-US" sz="2400" dirty="0">
                <a:latin typeface="Arial" panose="020B0604020202020204" pitchFamily="34" charset="0"/>
                <a:cs typeface="Arial" panose="020B0604020202020204" pitchFamily="34" charset="0"/>
              </a:rPr>
              <a:t>The four V’s—volume, velocity, veracity and variety—are often used to represent the defining features of Big Data.</a:t>
            </a:r>
          </a:p>
          <a:p>
            <a:pPr lvl="1"/>
            <a:r>
              <a:rPr lang="en-US" sz="2200" dirty="0">
                <a:latin typeface="Arial" panose="020B0604020202020204" pitchFamily="34" charset="0"/>
                <a:cs typeface="Arial" panose="020B0604020202020204" pitchFamily="34" charset="0"/>
              </a:rPr>
              <a:t>Volume refers to the massive amount of data involved.</a:t>
            </a:r>
          </a:p>
          <a:p>
            <a:pPr lvl="1"/>
            <a:r>
              <a:rPr lang="en-US" sz="2200" dirty="0">
                <a:latin typeface="Arial" panose="020B0604020202020204" pitchFamily="34" charset="0"/>
                <a:cs typeface="Arial" panose="020B0604020202020204" pitchFamily="34" charset="0"/>
              </a:rPr>
              <a:t>Velocity refers to the fact that the data comes in at quick speeds or in real time, such as streaming videos and news feeds.</a:t>
            </a:r>
          </a:p>
          <a:p>
            <a:pPr lvl="1"/>
            <a:r>
              <a:rPr lang="en-US" sz="2200" dirty="0">
                <a:latin typeface="Arial" panose="020B0604020202020204" pitchFamily="34" charset="0"/>
                <a:cs typeface="Arial" panose="020B0604020202020204" pitchFamily="34" charset="0"/>
              </a:rPr>
              <a:t>Variety refers to unstructured and unprocessed data, such as comments in social media, emails, global positioning system (GPS) measurements, etc.</a:t>
            </a:r>
          </a:p>
          <a:p>
            <a:pPr lvl="1"/>
            <a:r>
              <a:rPr lang="en-US" sz="2200" dirty="0">
                <a:latin typeface="Arial" panose="020B0604020202020204" pitchFamily="34" charset="0"/>
                <a:cs typeface="Arial" panose="020B0604020202020204" pitchFamily="34" charset="0"/>
              </a:rPr>
              <a:t>Veracity refers to the quality of the data including extent of cleanliness (without errors or data integrity issues), reliability and representationally faithful.</a:t>
            </a:r>
          </a:p>
          <a:p>
            <a:endParaRPr lang="en-US" dirty="0"/>
          </a:p>
        </p:txBody>
      </p:sp>
    </p:spTree>
    <p:extLst>
      <p:ext uri="{BB962C8B-B14F-4D97-AF65-F5344CB8AC3E}">
        <p14:creationId xmlns:p14="http://schemas.microsoft.com/office/powerpoint/2010/main" val="3445737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396" y="365125"/>
            <a:ext cx="10972800" cy="1195227"/>
          </a:xfrm>
        </p:spPr>
        <p:txBody>
          <a:bodyPr>
            <a:normAutofit/>
          </a:bodyPr>
          <a:lstStyle/>
          <a:p>
            <a:r>
              <a:rPr lang="en-US" sz="4200" dirty="0">
                <a:latin typeface="Arial" panose="020B0604020202020204" pitchFamily="34" charset="0"/>
                <a:cs typeface="Arial" panose="020B0604020202020204" pitchFamily="34" charset="0"/>
              </a:rPr>
              <a:t>It’s a shared responsibility</a:t>
            </a:r>
          </a:p>
        </p:txBody>
      </p:sp>
      <p:sp>
        <p:nvSpPr>
          <p:cNvPr id="5" name="Content Placeholder 4"/>
          <p:cNvSpPr>
            <a:spLocks noGrp="1"/>
          </p:cNvSpPr>
          <p:nvPr>
            <p:ph idx="1"/>
          </p:nvPr>
        </p:nvSpPr>
        <p:spPr>
          <a:xfrm>
            <a:off x="612396" y="1825625"/>
            <a:ext cx="10972800" cy="3632640"/>
          </a:xfrm>
        </p:spPr>
        <p:txBody>
          <a:bodyPr>
            <a:normAutofit/>
          </a:bodyPr>
          <a:lstStyle/>
          <a:p>
            <a:pPr marL="342891" indent="-342891"/>
            <a:r>
              <a:rPr lang="en-US" sz="2400" dirty="0">
                <a:latin typeface="Arial" panose="020B0604020202020204" pitchFamily="34" charset="0"/>
                <a:cs typeface="Arial" panose="020B0604020202020204" pitchFamily="34" charset="0"/>
              </a:rPr>
              <a:t>Cognitive development occurs when individuals allow their growth and experiences to enhance their cognitive ability, maintain an adequate level of engagement until they reach their optimal level of cognitive ability, and work to maintain that optimal level.</a:t>
            </a:r>
          </a:p>
          <a:p>
            <a:pPr marL="342891" indent="-342891"/>
            <a:r>
              <a:rPr lang="en-US" sz="2400" dirty="0">
                <a:latin typeface="Arial" panose="020B0604020202020204" pitchFamily="34" charset="0"/>
                <a:cs typeface="Arial" panose="020B0604020202020204" pitchFamily="34" charset="0"/>
              </a:rPr>
              <a:t>Business leaders and their organizations have a vested interest in continuing to support and foster the growth of cognitive ability within their employees.</a:t>
            </a:r>
            <a:endParaRPr lang="en-US" sz="2400" dirty="0">
              <a:solidFill>
                <a:schemeClr val="tx1"/>
              </a:solidFill>
              <a:latin typeface="Arial" panose="020B0604020202020204" pitchFamily="34" charset="0"/>
              <a:cs typeface="Arial" panose="020B0604020202020204" pitchFamily="34" charset="0"/>
            </a:endParaRPr>
          </a:p>
          <a:p>
            <a:pPr marL="342891" indent="-342891"/>
            <a:r>
              <a:rPr lang="en-US" sz="2400" dirty="0">
                <a:solidFill>
                  <a:schemeClr val="tx1"/>
                </a:solidFill>
                <a:latin typeface="Arial" panose="020B0604020202020204" pitchFamily="34" charset="0"/>
                <a:cs typeface="Arial" panose="020B0604020202020204" pitchFamily="34" charset="0"/>
              </a:rPr>
              <a:t>Without that ongoing support, those employees will revert to their “functional” level and will become static in their growth. </a:t>
            </a:r>
          </a:p>
        </p:txBody>
      </p:sp>
    </p:spTree>
    <p:extLst>
      <p:ext uri="{BB962C8B-B14F-4D97-AF65-F5344CB8AC3E}">
        <p14:creationId xmlns:p14="http://schemas.microsoft.com/office/powerpoint/2010/main" val="30742647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7278824-7DD6-4BF1-807C-12764901B3E4}"/>
              </a:ext>
            </a:extLst>
          </p:cNvPr>
          <p:cNvSpPr txBox="1"/>
          <p:nvPr/>
        </p:nvSpPr>
        <p:spPr>
          <a:xfrm>
            <a:off x="1390538" y="4315566"/>
            <a:ext cx="9244668" cy="707886"/>
          </a:xfrm>
          <a:prstGeom prst="rect">
            <a:avLst/>
          </a:prstGeom>
          <a:noFill/>
        </p:spPr>
        <p:txBody>
          <a:bodyPr wrap="square" rtlCol="0">
            <a:spAutoFit/>
          </a:bodyPr>
          <a:lstStyle/>
          <a:p>
            <a:pPr algn="ctr"/>
            <a:r>
              <a:rPr lang="en-US" sz="4000" dirty="0">
                <a:solidFill>
                  <a:schemeClr val="bg1"/>
                </a:solidFill>
                <a:latin typeface="Arial" panose="020B0604020202020204" pitchFamily="34" charset="0"/>
                <a:cs typeface="Arial" panose="020B0604020202020204" pitchFamily="34" charset="0"/>
              </a:rPr>
              <a:t>Questions?</a:t>
            </a:r>
          </a:p>
        </p:txBody>
      </p:sp>
      <p:pic>
        <p:nvPicPr>
          <p:cNvPr id="4" name="Picture 3">
            <a:extLst>
              <a:ext uri="{FF2B5EF4-FFF2-40B4-BE49-F238E27FC236}">
                <a16:creationId xmlns:a16="http://schemas.microsoft.com/office/drawing/2014/main" id="{F3668608-81DF-430D-B46B-6CEEE8103A75}"/>
              </a:ext>
            </a:extLst>
          </p:cNvPr>
          <p:cNvPicPr>
            <a:picLocks noChangeAspect="1"/>
          </p:cNvPicPr>
          <p:nvPr/>
        </p:nvPicPr>
        <p:blipFill>
          <a:blip r:embed="rId2"/>
          <a:stretch>
            <a:fillRect/>
          </a:stretch>
        </p:blipFill>
        <p:spPr>
          <a:xfrm>
            <a:off x="2749554" y="1171771"/>
            <a:ext cx="6526635" cy="2905125"/>
          </a:xfrm>
          <a:prstGeom prst="rect">
            <a:avLst/>
          </a:prstGeom>
        </p:spPr>
      </p:pic>
    </p:spTree>
    <p:extLst>
      <p:ext uri="{BB962C8B-B14F-4D97-AF65-F5344CB8AC3E}">
        <p14:creationId xmlns:p14="http://schemas.microsoft.com/office/powerpoint/2010/main" val="1457328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751D6EC-DE1D-013E-B7D9-6D08829098C6}"/>
              </a:ext>
            </a:extLst>
          </p:cNvPr>
          <p:cNvSpPr>
            <a:spLocks noGrp="1"/>
          </p:cNvSpPr>
          <p:nvPr>
            <p:ph type="title"/>
          </p:nvPr>
        </p:nvSpPr>
        <p:spPr>
          <a:xfrm>
            <a:off x="501651" y="182650"/>
            <a:ext cx="11117100" cy="1143000"/>
          </a:xfrm>
        </p:spPr>
        <p:txBody>
          <a:bodyPr/>
          <a:lstStyle/>
          <a:p>
            <a:r>
              <a:rPr lang="en-US" dirty="0">
                <a:latin typeface="Arial" panose="020B0604020202020204" pitchFamily="34" charset="0"/>
                <a:cs typeface="Arial" panose="020B0604020202020204" pitchFamily="34" charset="0"/>
              </a:rPr>
              <a:t>What is Data Analytics</a:t>
            </a:r>
          </a:p>
        </p:txBody>
      </p:sp>
      <p:sp>
        <p:nvSpPr>
          <p:cNvPr id="5" name="Content Placeholder 2">
            <a:extLst>
              <a:ext uri="{FF2B5EF4-FFF2-40B4-BE49-F238E27FC236}">
                <a16:creationId xmlns:a16="http://schemas.microsoft.com/office/drawing/2014/main" id="{F2441B63-D287-486D-BE61-EB705FEFAF3F}"/>
              </a:ext>
            </a:extLst>
          </p:cNvPr>
          <p:cNvSpPr>
            <a:spLocks noGrp="1"/>
          </p:cNvSpPr>
          <p:nvPr>
            <p:ph sz="half" idx="1"/>
          </p:nvPr>
        </p:nvSpPr>
        <p:spPr>
          <a:xfrm>
            <a:off x="501650" y="1635853"/>
            <a:ext cx="11117101" cy="3766657"/>
          </a:xfrm>
        </p:spPr>
        <p:txBody>
          <a:bodyPr>
            <a:normAutofit/>
          </a:bodyPr>
          <a:lstStyle/>
          <a:p>
            <a:r>
              <a:rPr lang="en-US" sz="2900" dirty="0">
                <a:latin typeface="Arial" panose="020B0604020202020204" pitchFamily="34" charset="0"/>
                <a:cs typeface="Arial" panose="020B0604020202020204" pitchFamily="34" charset="0"/>
              </a:rPr>
              <a:t>Data Analytics is defined as the science of examining raw data, removing excess noise, and organizing the data with the purpose of drawing conclusions for decision making.</a:t>
            </a:r>
          </a:p>
          <a:p>
            <a:r>
              <a:rPr lang="en-US" sz="2900" dirty="0">
                <a:latin typeface="Arial" panose="020B0604020202020204" pitchFamily="34" charset="0"/>
                <a:cs typeface="Arial" panose="020B0604020202020204" pitchFamily="34" charset="0"/>
              </a:rPr>
              <a:t>Data analytics often involves the technologies, systems, practices, methodologies, databases, and applications used to analyze diverse business data to help organizations make sound and timely business decisions.</a:t>
            </a:r>
          </a:p>
          <a:p>
            <a:endParaRPr lang="en-US" sz="2933" dirty="0"/>
          </a:p>
          <a:p>
            <a:endParaRPr lang="en-US" dirty="0"/>
          </a:p>
        </p:txBody>
      </p:sp>
    </p:spTree>
    <p:extLst>
      <p:ext uri="{BB962C8B-B14F-4D97-AF65-F5344CB8AC3E}">
        <p14:creationId xmlns:p14="http://schemas.microsoft.com/office/powerpoint/2010/main" val="35228850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751D6EC-DE1D-013E-B7D9-6D08829098C6}"/>
              </a:ext>
            </a:extLst>
          </p:cNvPr>
          <p:cNvSpPr>
            <a:spLocks noGrp="1"/>
          </p:cNvSpPr>
          <p:nvPr>
            <p:ph type="title"/>
          </p:nvPr>
        </p:nvSpPr>
        <p:spPr>
          <a:xfrm>
            <a:off x="501650" y="276836"/>
            <a:ext cx="11108711" cy="969879"/>
          </a:xfrm>
        </p:spPr>
        <p:txBody>
          <a:bodyPr/>
          <a:lstStyle/>
          <a:p>
            <a:r>
              <a:rPr lang="en-US" dirty="0">
                <a:latin typeface="Arial" panose="020B0604020202020204" pitchFamily="34" charset="0"/>
                <a:cs typeface="Arial" panose="020B0604020202020204" pitchFamily="34" charset="0"/>
              </a:rPr>
              <a:t>What is Data Analytics</a:t>
            </a:r>
          </a:p>
        </p:txBody>
      </p:sp>
      <p:sp>
        <p:nvSpPr>
          <p:cNvPr id="5" name="Content Placeholder 2">
            <a:extLst>
              <a:ext uri="{FF2B5EF4-FFF2-40B4-BE49-F238E27FC236}">
                <a16:creationId xmlns:a16="http://schemas.microsoft.com/office/drawing/2014/main" id="{F2441B63-D287-486D-BE61-EB705FEFAF3F}"/>
              </a:ext>
            </a:extLst>
          </p:cNvPr>
          <p:cNvSpPr>
            <a:spLocks noGrp="1"/>
          </p:cNvSpPr>
          <p:nvPr>
            <p:ph sz="half" idx="1"/>
          </p:nvPr>
        </p:nvSpPr>
        <p:spPr>
          <a:xfrm>
            <a:off x="458017" y="1479551"/>
            <a:ext cx="11152345" cy="4023627"/>
          </a:xfrm>
        </p:spPr>
        <p:txBody>
          <a:bodyPr>
            <a:normAutofit/>
          </a:bodyPr>
          <a:lstStyle/>
          <a:p>
            <a:r>
              <a:rPr lang="en-US" sz="2700" dirty="0">
                <a:latin typeface="Arial" panose="020B0604020202020204" pitchFamily="34" charset="0"/>
                <a:cs typeface="Arial" panose="020B0604020202020204" pitchFamily="34" charset="0"/>
              </a:rPr>
              <a:t>The intent of Data Analytics is to transform raw data into valuable information. </a:t>
            </a:r>
          </a:p>
          <a:p>
            <a:r>
              <a:rPr lang="en-US" sz="2700" dirty="0">
                <a:latin typeface="Arial" panose="020B0604020202020204" pitchFamily="34" charset="0"/>
                <a:cs typeface="Arial" panose="020B0604020202020204" pitchFamily="34" charset="0"/>
              </a:rPr>
              <a:t>Data analytics is used in today’s business world by examining the data to generate models for predictions of patterns and trends. </a:t>
            </a:r>
          </a:p>
          <a:p>
            <a:r>
              <a:rPr lang="en-US" sz="2700" dirty="0">
                <a:latin typeface="Arial" panose="020B0604020202020204" pitchFamily="34" charset="0"/>
                <a:cs typeface="Arial" panose="020B0604020202020204" pitchFamily="34" charset="0"/>
              </a:rPr>
              <a:t>When used effectively, data analytics gives us the ability to search through large and unstructured data to identify unknown patterns or relationships, which when organized, is used to provide useful information. </a:t>
            </a:r>
          </a:p>
          <a:p>
            <a:endParaRPr lang="en-US" dirty="0"/>
          </a:p>
        </p:txBody>
      </p:sp>
    </p:spTree>
    <p:extLst>
      <p:ext uri="{BB962C8B-B14F-4D97-AF65-F5344CB8AC3E}">
        <p14:creationId xmlns:p14="http://schemas.microsoft.com/office/powerpoint/2010/main" val="208013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751D6EC-DE1D-013E-B7D9-6D08829098C6}"/>
              </a:ext>
            </a:extLst>
          </p:cNvPr>
          <p:cNvSpPr>
            <a:spLocks noGrp="1"/>
          </p:cNvSpPr>
          <p:nvPr>
            <p:ph type="title"/>
          </p:nvPr>
        </p:nvSpPr>
        <p:spPr>
          <a:xfrm>
            <a:off x="501651" y="314656"/>
            <a:ext cx="10972800" cy="1143000"/>
          </a:xfrm>
        </p:spPr>
        <p:txBody>
          <a:bodyPr>
            <a:normAutofit fontScale="90000"/>
          </a:bodyPr>
          <a:lstStyle/>
          <a:p>
            <a:r>
              <a:rPr lang="en-US" dirty="0">
                <a:latin typeface="Arial" panose="020B0604020202020204" pitchFamily="34" charset="0"/>
                <a:cs typeface="Arial" panose="020B0604020202020204" pitchFamily="34" charset="0"/>
              </a:rPr>
              <a:t>What is the value of Big Data and Data Analytics</a:t>
            </a:r>
          </a:p>
        </p:txBody>
      </p:sp>
      <p:sp>
        <p:nvSpPr>
          <p:cNvPr id="5" name="Content Placeholder 2">
            <a:extLst>
              <a:ext uri="{FF2B5EF4-FFF2-40B4-BE49-F238E27FC236}">
                <a16:creationId xmlns:a16="http://schemas.microsoft.com/office/drawing/2014/main" id="{F2441B63-D287-486D-BE61-EB705FEFAF3F}"/>
              </a:ext>
            </a:extLst>
          </p:cNvPr>
          <p:cNvSpPr>
            <a:spLocks noGrp="1"/>
          </p:cNvSpPr>
          <p:nvPr>
            <p:ph sz="half" idx="1"/>
          </p:nvPr>
        </p:nvSpPr>
        <p:spPr>
          <a:xfrm>
            <a:off x="501651" y="1728132"/>
            <a:ext cx="10972800" cy="3766658"/>
          </a:xfrm>
        </p:spPr>
        <p:txBody>
          <a:bodyPr>
            <a:normAutofit/>
          </a:bodyPr>
          <a:lstStyle/>
          <a:p>
            <a:r>
              <a:rPr lang="en-US" sz="2700" dirty="0">
                <a:latin typeface="Arial" panose="020B0604020202020204" pitchFamily="34" charset="0"/>
                <a:cs typeface="Arial" panose="020B0604020202020204" pitchFamily="34" charset="0"/>
              </a:rPr>
              <a:t>85% of CEOs put a high value on Data Analytics.</a:t>
            </a:r>
          </a:p>
          <a:p>
            <a:r>
              <a:rPr lang="en-US" sz="2700" dirty="0">
                <a:latin typeface="Arial" panose="020B0604020202020204" pitchFamily="34" charset="0"/>
                <a:cs typeface="Arial" panose="020B0604020202020204" pitchFamily="34" charset="0"/>
              </a:rPr>
              <a:t>80% of CEOs place data mining and analysis as the second-most important strategic technology.</a:t>
            </a:r>
          </a:p>
          <a:p>
            <a:r>
              <a:rPr lang="en-US" sz="2700" dirty="0">
                <a:latin typeface="Arial" panose="020B0604020202020204" pitchFamily="34" charset="0"/>
                <a:cs typeface="Arial" panose="020B0604020202020204" pitchFamily="34" charset="0"/>
              </a:rPr>
              <a:t>Business analytics tops CEO’s list of priorities.</a:t>
            </a:r>
          </a:p>
          <a:p>
            <a:r>
              <a:rPr lang="en-US" sz="2700" dirty="0">
                <a:latin typeface="Arial" panose="020B0604020202020204" pitchFamily="34" charset="0"/>
                <a:cs typeface="Arial" panose="020B0604020202020204" pitchFamily="34" charset="0"/>
              </a:rPr>
              <a:t>Data Analytics could generate up to $3 trillion in value per year.</a:t>
            </a:r>
          </a:p>
          <a:p>
            <a:endParaRPr lang="en-US" dirty="0"/>
          </a:p>
        </p:txBody>
      </p:sp>
    </p:spTree>
    <p:extLst>
      <p:ext uri="{BB962C8B-B14F-4D97-AF65-F5344CB8AC3E}">
        <p14:creationId xmlns:p14="http://schemas.microsoft.com/office/powerpoint/2010/main" val="2655456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31EC68D-A1AA-35B0-EF86-3F1C602EB595}"/>
              </a:ext>
            </a:extLst>
          </p:cNvPr>
          <p:cNvSpPr>
            <a:spLocks noGrp="1"/>
          </p:cNvSpPr>
          <p:nvPr>
            <p:ph sz="half" idx="1"/>
          </p:nvPr>
        </p:nvSpPr>
        <p:spPr>
          <a:xfrm>
            <a:off x="609600" y="1747522"/>
            <a:ext cx="10972800" cy="3696933"/>
          </a:xfrm>
        </p:spPr>
        <p:txBody>
          <a:bodyPr>
            <a:normAutofit/>
          </a:bodyPr>
          <a:lstStyle/>
          <a:p>
            <a:r>
              <a:rPr lang="en-US" sz="2100" dirty="0">
                <a:latin typeface="Arial" panose="020B0604020202020204" pitchFamily="34" charset="0"/>
                <a:cs typeface="Arial" panose="020B0604020202020204" pitchFamily="34" charset="0"/>
              </a:rPr>
              <a:t>With a wealth of data on their hands, companies are empowered by using data analytics to discover various patterns, investigate anomalies, forecast future behavior, and so forth.</a:t>
            </a:r>
          </a:p>
          <a:p>
            <a:r>
              <a:rPr lang="en-US" sz="2100" dirty="0">
                <a:latin typeface="Arial" panose="020B0604020202020204" pitchFamily="34" charset="0"/>
                <a:cs typeface="Arial" panose="020B0604020202020204" pitchFamily="34" charset="0"/>
              </a:rPr>
              <a:t>Patterns discovered from historical data enable businesses to identify future opportunities and risks. In addition to producing more value externally, studies show that data analytics affects internal processes, improving productivity, utilization, and growth.</a:t>
            </a:r>
          </a:p>
          <a:p>
            <a:endParaRPr lang="en-US" dirty="0"/>
          </a:p>
        </p:txBody>
      </p:sp>
      <p:sp>
        <p:nvSpPr>
          <p:cNvPr id="4" name="Title 3">
            <a:extLst>
              <a:ext uri="{FF2B5EF4-FFF2-40B4-BE49-F238E27FC236}">
                <a16:creationId xmlns:a16="http://schemas.microsoft.com/office/drawing/2014/main" id="{0707FF31-D699-DFE6-2652-D11879BF2306}"/>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The Power of Data Analytics</a:t>
            </a:r>
          </a:p>
        </p:txBody>
      </p:sp>
    </p:spTree>
    <p:extLst>
      <p:ext uri="{BB962C8B-B14F-4D97-AF65-F5344CB8AC3E}">
        <p14:creationId xmlns:p14="http://schemas.microsoft.com/office/powerpoint/2010/main" val="17477408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31EC68D-A1AA-35B0-EF86-3F1C602EB595}"/>
              </a:ext>
            </a:extLst>
          </p:cNvPr>
          <p:cNvSpPr>
            <a:spLocks noGrp="1"/>
          </p:cNvSpPr>
          <p:nvPr>
            <p:ph sz="half" idx="1"/>
          </p:nvPr>
        </p:nvSpPr>
        <p:spPr>
          <a:xfrm>
            <a:off x="609600" y="1747522"/>
            <a:ext cx="10749094" cy="3663377"/>
          </a:xfrm>
        </p:spPr>
        <p:txBody>
          <a:bodyPr/>
          <a:lstStyle/>
          <a:p>
            <a:r>
              <a:rPr lang="en-US" sz="2200" dirty="0">
                <a:latin typeface="Arial" panose="020B0604020202020204" pitchFamily="34" charset="0"/>
                <a:cs typeface="Arial" panose="020B0604020202020204" pitchFamily="34" charset="0"/>
              </a:rPr>
              <a:t>Reformatting, cleansing, and consolidating large volumes of data from multiple sources and platforms can be especially time consuming. </a:t>
            </a:r>
          </a:p>
          <a:p>
            <a:r>
              <a:rPr lang="en-US" sz="2200" dirty="0">
                <a:latin typeface="Arial" panose="020B0604020202020204" pitchFamily="34" charset="0"/>
                <a:cs typeface="Arial" panose="020B0604020202020204" pitchFamily="34" charset="0"/>
              </a:rPr>
              <a:t>Data analytics professionals estimate that they spend between 50 percent and 90 percent of their time cleaning data for analysis. </a:t>
            </a:r>
          </a:p>
          <a:p>
            <a:r>
              <a:rPr lang="en-US" sz="2200" dirty="0">
                <a:latin typeface="Arial" panose="020B0604020202020204" pitchFamily="34" charset="0"/>
                <a:cs typeface="Arial" panose="020B0604020202020204" pitchFamily="34" charset="0"/>
              </a:rPr>
              <a:t>The cost to scrub the data includes the salaries of the data analytics scientists and the cost of the technology to prepare and analyze the data. </a:t>
            </a:r>
          </a:p>
          <a:p>
            <a:r>
              <a:rPr lang="en-US" sz="2200" dirty="0">
                <a:latin typeface="Arial" panose="020B0604020202020204" pitchFamily="34" charset="0"/>
                <a:cs typeface="Arial" panose="020B0604020202020204" pitchFamily="34" charset="0"/>
              </a:rPr>
              <a:t>As with other information, there is a cost to produce these data. </a:t>
            </a:r>
          </a:p>
          <a:p>
            <a:endParaRPr lang="en-US" dirty="0"/>
          </a:p>
        </p:txBody>
      </p:sp>
      <p:sp>
        <p:nvSpPr>
          <p:cNvPr id="4" name="Title 3">
            <a:extLst>
              <a:ext uri="{FF2B5EF4-FFF2-40B4-BE49-F238E27FC236}">
                <a16:creationId xmlns:a16="http://schemas.microsoft.com/office/drawing/2014/main" id="{0707FF31-D699-DFE6-2652-D11879BF2306}"/>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Benefits and Costs of Data Analytics</a:t>
            </a:r>
          </a:p>
        </p:txBody>
      </p:sp>
    </p:spTree>
    <p:extLst>
      <p:ext uri="{BB962C8B-B14F-4D97-AF65-F5344CB8AC3E}">
        <p14:creationId xmlns:p14="http://schemas.microsoft.com/office/powerpoint/2010/main" val="10505749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8881</TotalTime>
  <Words>2779</Words>
  <Application>Microsoft Office PowerPoint</Application>
  <PresentationFormat>Widescreen</PresentationFormat>
  <Paragraphs>162</Paragraphs>
  <Slides>41</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41</vt:i4>
      </vt:variant>
    </vt:vector>
  </HeadingPairs>
  <TitlesOfParts>
    <vt:vector size="46" baseType="lpstr">
      <vt:lpstr>Arial</vt:lpstr>
      <vt:lpstr>Calibri</vt:lpstr>
      <vt:lpstr>Calibri Light</vt:lpstr>
      <vt:lpstr>Wingdings</vt:lpstr>
      <vt:lpstr>Office Theme</vt:lpstr>
      <vt:lpstr>Data Analytics and Cognitive Ability: What makes them an important part of the accounting profession? </vt:lpstr>
      <vt:lpstr>Understand the basics of data analytics and big data </vt:lpstr>
      <vt:lpstr>What is Big Data</vt:lpstr>
      <vt:lpstr>What is Big Data</vt:lpstr>
      <vt:lpstr>What is Data Analytics</vt:lpstr>
      <vt:lpstr>What is Data Analytics</vt:lpstr>
      <vt:lpstr>What is the value of Big Data and Data Analytics</vt:lpstr>
      <vt:lpstr>The Power of Data Analytics</vt:lpstr>
      <vt:lpstr>Benefits and Costs of Data Analytics</vt:lpstr>
      <vt:lpstr>The impact of Data Analytics</vt:lpstr>
      <vt:lpstr>The impact of Data Analytics</vt:lpstr>
      <vt:lpstr>Understand how data analytics has been traditionally used within the accounting profession</vt:lpstr>
      <vt:lpstr>The Impact of Data Analytics on Accounting</vt:lpstr>
      <vt:lpstr>The Impact of Data Analytics on Accounting</vt:lpstr>
      <vt:lpstr>The Impact of Data Analytics on Accounting</vt:lpstr>
      <vt:lpstr>The Impact of Data Analytics on Accounting</vt:lpstr>
      <vt:lpstr>The Impact of Data Analytics on Accounting</vt:lpstr>
      <vt:lpstr>How does data analytics affect auditing?</vt:lpstr>
      <vt:lpstr>Impact on Auditing</vt:lpstr>
      <vt:lpstr>Impact on Auditing</vt:lpstr>
      <vt:lpstr>Impact on Auditing</vt:lpstr>
      <vt:lpstr>Understand the relationship between cognitive ability and the ability to perform data analytics functions </vt:lpstr>
      <vt:lpstr>What is cognitive ability</vt:lpstr>
      <vt:lpstr>What is cognitive ability</vt:lpstr>
      <vt:lpstr>What is cognitive ability</vt:lpstr>
      <vt:lpstr>What is cognitive ability</vt:lpstr>
      <vt:lpstr>What is cognitive ability</vt:lpstr>
      <vt:lpstr>What is cognitive ability</vt:lpstr>
      <vt:lpstr>The connection to data analytics</vt:lpstr>
      <vt:lpstr>The connection to data analytics</vt:lpstr>
      <vt:lpstr>The connection to data analytics</vt:lpstr>
      <vt:lpstr>Understand why increased cognitive ability and more robust use of data analytics are critical to the future of the accounting profession</vt:lpstr>
      <vt:lpstr>Why does it matter?</vt:lpstr>
      <vt:lpstr>Accountants need to be able to:</vt:lpstr>
      <vt:lpstr>As well as be comfortable with:</vt:lpstr>
      <vt:lpstr>How does higher education help</vt:lpstr>
      <vt:lpstr>How does higher education help</vt:lpstr>
      <vt:lpstr>It’s a shared responsibility</vt:lpstr>
      <vt:lpstr>It’s a shared responsibility</vt:lpstr>
      <vt:lpstr>It’s a shared responsibility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Pratt, Anna Leigh Joy</dc:creator>
  <cp:lastModifiedBy>Matthew Sargent</cp:lastModifiedBy>
  <cp:revision>33</cp:revision>
  <dcterms:created xsi:type="dcterms:W3CDTF">2021-08-05T19:38:10Z</dcterms:created>
  <dcterms:modified xsi:type="dcterms:W3CDTF">2022-08-03T15:42:37Z</dcterms:modified>
</cp:coreProperties>
</file>